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 name="Shape 1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0" name="Shape 320"/>
        <p:cNvGrpSpPr/>
        <p:nvPr/>
      </p:nvGrpSpPr>
      <p:grpSpPr>
        <a:xfrm>
          <a:off x="0" y="0"/>
          <a:ext cx="0" cy="0"/>
          <a:chOff x="0" y="0"/>
          <a:chExt cx="0" cy="0"/>
        </a:xfrm>
      </p:grpSpPr>
      <p:sp>
        <p:nvSpPr>
          <p:cNvPr id="321" name="Shape 32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322" name="Shape 322"/>
          <p:cNvSpPr/>
          <p:nvPr>
            <p:ph idx="2" type="sldImg"/>
          </p:nvPr>
        </p:nvSpPr>
        <p:spPr>
          <a:xfrm>
            <a:off x="889212" y="685800"/>
            <a:ext cx="5080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8" name="Shape 348"/>
        <p:cNvGrpSpPr/>
        <p:nvPr/>
      </p:nvGrpSpPr>
      <p:grpSpPr>
        <a:xfrm>
          <a:off x="0" y="0"/>
          <a:ext cx="0" cy="0"/>
          <a:chOff x="0" y="0"/>
          <a:chExt cx="0" cy="0"/>
        </a:xfrm>
      </p:grpSpPr>
      <p:sp>
        <p:nvSpPr>
          <p:cNvPr id="349" name="Shape 34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rPr b="1" lang="zh-CN" sz="1000">
                <a:solidFill>
                  <a:schemeClr val="dk1"/>
                </a:solidFill>
              </a:rPr>
              <a:t>1 - recherche et test d‘exemples</a:t>
            </a:r>
          </a:p>
          <a:p>
            <a:pPr lvl="0" rtl="0">
              <a:spcBef>
                <a:spcPts val="0"/>
              </a:spcBef>
              <a:buClr>
                <a:schemeClr val="dk1"/>
              </a:buClr>
              <a:buSzPct val="110000"/>
              <a:buFont typeface="Arial"/>
              <a:buNone/>
            </a:pPr>
            <a:r>
              <a:rPr b="1" lang="zh-CN" sz="1000">
                <a:solidFill>
                  <a:schemeClr val="dk1"/>
                </a:solidFill>
              </a:rPr>
              <a:t>2 - Création de notre scène (processus)</a:t>
            </a:r>
          </a:p>
          <a:p>
            <a:pPr lvl="0" rtl="0">
              <a:lnSpc>
                <a:spcPct val="138000"/>
              </a:lnSpc>
              <a:spcBef>
                <a:spcPts val="0"/>
              </a:spcBef>
              <a:buClr>
                <a:schemeClr val="dk1"/>
              </a:buClr>
              <a:buSzPct val="110000"/>
              <a:buFont typeface="Arial"/>
              <a:buNone/>
            </a:pPr>
            <a:r>
              <a:rPr b="1" lang="zh-CN" sz="1000">
                <a:solidFill>
                  <a:schemeClr val="dk1"/>
                </a:solidFill>
              </a:rPr>
              <a:t>Instancier un nouveau moteur de rendu (WebGL) :  new THREE.WebGLRenderer()</a:t>
            </a:r>
          </a:p>
          <a:p>
            <a:pPr lvl="0" rtl="0">
              <a:lnSpc>
                <a:spcPct val="138000"/>
              </a:lnSpc>
              <a:spcBef>
                <a:spcPts val="0"/>
              </a:spcBef>
              <a:buClr>
                <a:schemeClr val="dk1"/>
              </a:buClr>
              <a:buSzPct val="110000"/>
              <a:buFont typeface="Arial"/>
              <a:buNone/>
            </a:pPr>
            <a:r>
              <a:rPr b="1" lang="zh-CN" sz="1000">
                <a:solidFill>
                  <a:schemeClr val="dk1"/>
                </a:solidFill>
              </a:rPr>
              <a:t>Créer une caméra : new THREE.PerspectiveCamera(FOV, ratio, min, max);</a:t>
            </a:r>
          </a:p>
          <a:p>
            <a:pPr lvl="0" rtl="0">
              <a:lnSpc>
                <a:spcPct val="138000"/>
              </a:lnSpc>
              <a:spcBef>
                <a:spcPts val="0"/>
              </a:spcBef>
              <a:buClr>
                <a:schemeClr val="dk1"/>
              </a:buClr>
              <a:buSzPct val="110000"/>
              <a:buFont typeface="Arial"/>
              <a:buNone/>
            </a:pPr>
            <a:r>
              <a:rPr b="1" lang="zh-CN" sz="1000">
                <a:solidFill>
                  <a:schemeClr val="dk1"/>
                </a:solidFill>
              </a:rPr>
              <a:t>Créer une lumiere de type pointLight de couleur blanche : new THREE.PointLight(0xFFFFFF);</a:t>
            </a:r>
          </a:p>
          <a:p>
            <a:pPr lvl="0" rtl="0">
              <a:lnSpc>
                <a:spcPct val="138000"/>
              </a:lnSpc>
              <a:spcBef>
                <a:spcPts val="0"/>
              </a:spcBef>
              <a:buClr>
                <a:schemeClr val="dk1"/>
              </a:buClr>
              <a:buSzPct val="110000"/>
              <a:buFont typeface="Arial"/>
              <a:buNone/>
            </a:pPr>
            <a:r>
              <a:rPr b="1" lang="zh-CN" sz="1000">
                <a:solidFill>
                  <a:schemeClr val="dk1"/>
                </a:solidFill>
              </a:rPr>
              <a:t>On peut facilement créer une nouvelle scène avec : new THREE.Scene();</a:t>
            </a:r>
          </a:p>
          <a:p>
            <a:pPr lvl="0" rtl="0">
              <a:lnSpc>
                <a:spcPct val="138000"/>
              </a:lnSpc>
              <a:spcBef>
                <a:spcPts val="0"/>
              </a:spcBef>
              <a:buClr>
                <a:schemeClr val="dk1"/>
              </a:buClr>
              <a:buSzPct val="110000"/>
              <a:buFont typeface="Arial"/>
              <a:buNone/>
            </a:pPr>
            <a:r>
              <a:rPr b="1" lang="zh-CN" sz="1000">
                <a:solidFill>
                  <a:schemeClr val="dk1"/>
                </a:solidFill>
              </a:rPr>
              <a:t>Puis ajouter un élément à cette scène avec scene.add(element)</a:t>
            </a:r>
          </a:p>
          <a:p>
            <a:pPr lvl="0" rtl="0">
              <a:lnSpc>
                <a:spcPct val="138000"/>
              </a:lnSpc>
              <a:spcBef>
                <a:spcPts val="0"/>
              </a:spcBef>
              <a:buClr>
                <a:schemeClr val="dk1"/>
              </a:buClr>
              <a:buSzPct val="110000"/>
              <a:buFont typeface="Arial"/>
              <a:buNone/>
            </a:pPr>
            <a:r>
              <a:rPr b="1" lang="zh-CN" sz="1000">
                <a:solidFill>
                  <a:schemeClr val="dk1"/>
                </a:solidFill>
              </a:rPr>
              <a:t>Enfin, pour visualiser notre élément dans cette scene on fait appel au renderer via la commande :</a:t>
            </a:r>
          </a:p>
          <a:p>
            <a:pPr lvl="0" rtl="0">
              <a:lnSpc>
                <a:spcPct val="138000"/>
              </a:lnSpc>
              <a:spcBef>
                <a:spcPts val="0"/>
              </a:spcBef>
              <a:buNone/>
            </a:pPr>
            <a:r>
              <a:rPr b="1" lang="zh-CN" sz="1000">
                <a:solidFill>
                  <a:schemeClr val="dk1"/>
                </a:solidFill>
              </a:rPr>
              <a:t>renderer(scene,camera); </a:t>
            </a:r>
          </a:p>
          <a:p>
            <a:pPr lvl="0" rtl="0">
              <a:lnSpc>
                <a:spcPct val="138000"/>
              </a:lnSpc>
              <a:spcBef>
                <a:spcPts val="0"/>
              </a:spcBef>
              <a:buNone/>
            </a:pPr>
            <a:r>
              <a:rPr b="1" lang="zh-CN" sz="1000">
                <a:solidFill>
                  <a:schemeClr val="dk1"/>
                </a:solidFill>
              </a:rPr>
              <a:t>Cela permettra de dessiner la scene vue par la caméra.</a:t>
            </a:r>
          </a:p>
          <a:p>
            <a:pPr lvl="0" rtl="0">
              <a:lnSpc>
                <a:spcPct val="138000"/>
              </a:lnSpc>
              <a:spcBef>
                <a:spcPts val="0"/>
              </a:spcBef>
              <a:buNone/>
            </a:pPr>
            <a:r>
              <a:rPr b="1" lang="zh-CN" sz="1000">
                <a:solidFill>
                  <a:schemeClr val="dk1"/>
                </a:solidFill>
              </a:rPr>
              <a:t>Pour finir créé une fonction animate() comprenant un callback requestAnimationFrame récursif (prenant animate en argument). Cela permet à la scene d’être dynamique.</a:t>
            </a:r>
          </a:p>
          <a:p>
            <a:pPr lvl="0" rtl="0">
              <a:lnSpc>
                <a:spcPct val="138000"/>
              </a:lnSpc>
              <a:spcBef>
                <a:spcPts val="0"/>
              </a:spcBef>
              <a:buClr>
                <a:schemeClr val="dk1"/>
              </a:buClr>
              <a:buFont typeface="Arial"/>
              <a:buNone/>
            </a:pPr>
            <a:r>
              <a:t/>
            </a:r>
            <a:endParaRPr b="1" sz="1000">
              <a:solidFill>
                <a:schemeClr val="dk1"/>
              </a:solidFill>
            </a:endParaRPr>
          </a:p>
          <a:p>
            <a:pPr lvl="0" rtl="0">
              <a:lnSpc>
                <a:spcPct val="115000"/>
              </a:lnSpc>
              <a:spcBef>
                <a:spcPts val="0"/>
              </a:spcBef>
              <a:buNone/>
            </a:pPr>
            <a:r>
              <a:rPr b="1" lang="zh-CN" sz="1000">
                <a:solidFill>
                  <a:schemeClr val="dk1"/>
                </a:solidFill>
              </a:rPr>
              <a:t>3 - Ajouté un module permettant de capter les ordres recu par l’utilisateur</a:t>
            </a:r>
          </a:p>
          <a:p>
            <a:pPr lvl="0" rtl="0">
              <a:lnSpc>
                <a:spcPct val="138000"/>
              </a:lnSpc>
              <a:spcBef>
                <a:spcPts val="0"/>
              </a:spcBef>
              <a:buNone/>
            </a:pPr>
            <a:r>
              <a:rPr b="1" lang="zh-CN" sz="1000">
                <a:solidFill>
                  <a:schemeClr val="dk1"/>
                </a:solidFill>
              </a:rPr>
              <a:t>Cliques de souris, scroll avec la mollette.</a:t>
            </a:r>
          </a:p>
          <a:p>
            <a:pPr lvl="0" rtl="0">
              <a:lnSpc>
                <a:spcPct val="138000"/>
              </a:lnSpc>
              <a:spcBef>
                <a:spcPts val="0"/>
              </a:spcBef>
              <a:buNone/>
            </a:pPr>
            <a:r>
              <a:t/>
            </a:r>
            <a:endParaRPr b="1" sz="1000">
              <a:solidFill>
                <a:schemeClr val="dk1"/>
              </a:solidFill>
            </a:endParaRPr>
          </a:p>
          <a:p>
            <a:pPr lvl="0" rtl="0">
              <a:lnSpc>
                <a:spcPct val="138000"/>
              </a:lnSpc>
              <a:spcBef>
                <a:spcPts val="0"/>
              </a:spcBef>
              <a:buClr>
                <a:schemeClr val="dk1"/>
              </a:buClr>
              <a:buSzPct val="110000"/>
              <a:buFont typeface="Arial"/>
              <a:buNone/>
            </a:pPr>
            <a:r>
              <a:rPr b="1" lang="zh-CN" sz="1000">
                <a:solidFill>
                  <a:schemeClr val="dk1"/>
                </a:solidFill>
              </a:rPr>
              <a:t>5 - OnWindowsResize() appellée automatiquement lors de redimensionnement de la fenetre pour mettre a jour la taille de la scene et ainsi ne jamais déborder hors de la fenetre du navigateur et être compatible mobile</a:t>
            </a:r>
          </a:p>
        </p:txBody>
      </p:sp>
      <p:sp>
        <p:nvSpPr>
          <p:cNvPr id="350" name="Shape 350"/>
          <p:cNvSpPr/>
          <p:nvPr>
            <p:ph idx="2" type="sldImg"/>
          </p:nvPr>
        </p:nvSpPr>
        <p:spPr>
          <a:xfrm>
            <a:off x="889212" y="685800"/>
            <a:ext cx="5080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5" name="Shape 375"/>
        <p:cNvGrpSpPr/>
        <p:nvPr/>
      </p:nvGrpSpPr>
      <p:grpSpPr>
        <a:xfrm>
          <a:off x="0" y="0"/>
          <a:ext cx="0" cy="0"/>
          <a:chOff x="0" y="0"/>
          <a:chExt cx="0" cy="0"/>
        </a:xfrm>
      </p:grpSpPr>
      <p:sp>
        <p:nvSpPr>
          <p:cNvPr id="376" name="Shape 37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lnSpc>
                <a:spcPct val="138000"/>
              </a:lnSpc>
              <a:spcBef>
                <a:spcPts val="0"/>
              </a:spcBef>
              <a:buNone/>
            </a:pPr>
            <a:r>
              <a:rPr lang="zh-CN"/>
              <a:t>Le serveur est connecté au client via un système de socket. </a:t>
            </a:r>
          </a:p>
          <a:p>
            <a:pPr lvl="0" rtl="0">
              <a:lnSpc>
                <a:spcPct val="138000"/>
              </a:lnSpc>
              <a:spcBef>
                <a:spcPts val="0"/>
              </a:spcBef>
              <a:buClr>
                <a:schemeClr val="dk1"/>
              </a:buClr>
              <a:buFont typeface="Arial"/>
              <a:buNone/>
            </a:pPr>
            <a:r>
              <a:rPr lang="zh-CN"/>
              <a:t>Ainsi il peut demander à tout instant un fichier et le serveur lui envoie.</a:t>
            </a:r>
          </a:p>
          <a:p>
            <a:pPr lvl="0" rtl="0">
              <a:lnSpc>
                <a:spcPct val="138000"/>
              </a:lnSpc>
              <a:spcBef>
                <a:spcPts val="0"/>
              </a:spcBef>
              <a:buClr>
                <a:schemeClr val="dk1"/>
              </a:buClr>
              <a:buFont typeface="Arial"/>
              <a:buNone/>
            </a:pPr>
            <a:r>
              <a:rPr lang="zh-CN"/>
              <a:t>La requete pour demander un fichier</a:t>
            </a:r>
          </a:p>
          <a:p>
            <a:pPr lvl="0" rtl="0">
              <a:lnSpc>
                <a:spcPct val="138000"/>
              </a:lnSpc>
              <a:spcBef>
                <a:spcPts val="0"/>
              </a:spcBef>
              <a:buClr>
                <a:schemeClr val="dk1"/>
              </a:buClr>
              <a:buFont typeface="Arial"/>
              <a:buNone/>
            </a:pPr>
            <a:r>
              <a:rPr lang="zh-CN"/>
              <a:t>recoit un document brut inaffichabe dans threejs, il faut le parser.</a:t>
            </a:r>
          </a:p>
          <a:p>
            <a:pPr lvl="0" rtl="0">
              <a:lnSpc>
                <a:spcPct val="138000"/>
              </a:lnSpc>
              <a:spcBef>
                <a:spcPts val="0"/>
              </a:spcBef>
              <a:buNone/>
            </a:pPr>
            <a:r>
              <a:rPr lang="zh-CN"/>
              <a:t>bibliotheque MTLloader et OBJloader </a:t>
            </a:r>
          </a:p>
          <a:p>
            <a:pPr lvl="0" rtl="0">
              <a:lnSpc>
                <a:spcPct val="138000"/>
              </a:lnSpc>
              <a:spcBef>
                <a:spcPts val="0"/>
              </a:spcBef>
              <a:buClr>
                <a:schemeClr val="dk1"/>
              </a:buClr>
              <a:buFont typeface="Arial"/>
              <a:buNone/>
            </a:pPr>
            <a:r>
              <a:rPr lang="zh-CN"/>
              <a:t>MTLloader retourne un objet spécifique, celui ci doit etre mis en forme avant d’être appliqué à un modele OBJ à l’aide la fonction preload.</a:t>
            </a:r>
          </a:p>
          <a:p>
            <a:pPr lvl="0" rtl="0">
              <a:lnSpc>
                <a:spcPct val="115000"/>
              </a:lnSpc>
              <a:spcBef>
                <a:spcPts val="0"/>
              </a:spcBef>
              <a:buClr>
                <a:schemeClr val="dk1"/>
              </a:buClr>
              <a:buFont typeface="Arial"/>
              <a:buNone/>
            </a:pPr>
            <a:r>
              <a:t/>
            </a:r>
            <a:endParaRPr/>
          </a:p>
          <a:p>
            <a:pPr lvl="0" rtl="0">
              <a:lnSpc>
                <a:spcPct val="138000"/>
              </a:lnSpc>
              <a:spcBef>
                <a:spcPts val="0"/>
              </a:spcBef>
              <a:buClr>
                <a:schemeClr val="dk1"/>
              </a:buClr>
              <a:buFont typeface="Arial"/>
              <a:buNone/>
            </a:pPr>
            <a:r>
              <a:rPr lang="zh-CN"/>
              <a:t>Le modele OBJ se parse de la meme maniere, il retourne un objet pouvant être directement ajouté dans la scene a l’aide de la fonction scene.add(objet).</a:t>
            </a:r>
          </a:p>
          <a:p>
            <a:pPr lvl="0" rtl="0">
              <a:lnSpc>
                <a:spcPct val="115000"/>
              </a:lnSpc>
              <a:spcBef>
                <a:spcPts val="0"/>
              </a:spcBef>
              <a:buClr>
                <a:schemeClr val="dk1"/>
              </a:buClr>
              <a:buFont typeface="Arial"/>
              <a:buNone/>
            </a:pPr>
            <a:r>
              <a:t/>
            </a:r>
            <a:endParaRPr/>
          </a:p>
          <a:p>
            <a:pPr lvl="0" rtl="0">
              <a:spcBef>
                <a:spcPts val="0"/>
              </a:spcBef>
              <a:buClr>
                <a:schemeClr val="dk1"/>
              </a:buClr>
              <a:buFont typeface="Arial"/>
              <a:buNone/>
            </a:pPr>
            <a:r>
              <a:t/>
            </a:r>
            <a:endParaRPr/>
          </a:p>
          <a:p>
            <a:pPr lvl="0" rtl="0">
              <a:spcBef>
                <a:spcPts val="0"/>
              </a:spcBef>
              <a:buNone/>
            </a:pPr>
            <a:r>
              <a:rPr lang="zh-CN"/>
              <a:t>La communication avec le serveur nous permet aussi de lancer la conversion et le découpage d’un fichier ifc automatiquement si celui ci n’a pas déjà été converti ou découpé. Ensuite il nous renvoie la liste des composants de ce fichier.</a:t>
            </a:r>
          </a:p>
        </p:txBody>
      </p:sp>
      <p:sp>
        <p:nvSpPr>
          <p:cNvPr id="377" name="Shape 377"/>
          <p:cNvSpPr/>
          <p:nvPr>
            <p:ph idx="2" type="sldImg"/>
          </p:nvPr>
        </p:nvSpPr>
        <p:spPr>
          <a:xfrm>
            <a:off x="889212" y="685800"/>
            <a:ext cx="5080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3" name="Shape 403"/>
        <p:cNvGrpSpPr/>
        <p:nvPr/>
      </p:nvGrpSpPr>
      <p:grpSpPr>
        <a:xfrm>
          <a:off x="0" y="0"/>
          <a:ext cx="0" cy="0"/>
          <a:chOff x="0" y="0"/>
          <a:chExt cx="0" cy="0"/>
        </a:xfrm>
      </p:grpSpPr>
      <p:sp>
        <p:nvSpPr>
          <p:cNvPr id="404" name="Shape 40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405" name="Shape 405"/>
          <p:cNvSpPr/>
          <p:nvPr>
            <p:ph idx="2" type="sldImg"/>
          </p:nvPr>
        </p:nvSpPr>
        <p:spPr>
          <a:xfrm>
            <a:off x="889212" y="685800"/>
            <a:ext cx="5080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6" name="Shape 436"/>
        <p:cNvGrpSpPr/>
        <p:nvPr/>
      </p:nvGrpSpPr>
      <p:grpSpPr>
        <a:xfrm>
          <a:off x="0" y="0"/>
          <a:ext cx="0" cy="0"/>
          <a:chOff x="0" y="0"/>
          <a:chExt cx="0" cy="0"/>
        </a:xfrm>
      </p:grpSpPr>
      <p:sp>
        <p:nvSpPr>
          <p:cNvPr id="437" name="Shape 4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8" name="Shape 4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4" name="Shape 444"/>
        <p:cNvGrpSpPr/>
        <p:nvPr/>
      </p:nvGrpSpPr>
      <p:grpSpPr>
        <a:xfrm>
          <a:off x="0" y="0"/>
          <a:ext cx="0" cy="0"/>
          <a:chOff x="0" y="0"/>
          <a:chExt cx="0" cy="0"/>
        </a:xfrm>
      </p:grpSpPr>
      <p:sp>
        <p:nvSpPr>
          <p:cNvPr id="445" name="Shape 44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indent="-69850" lvl="0" marL="0" rtl="0">
              <a:lnSpc>
                <a:spcPct val="138000"/>
              </a:lnSpc>
              <a:spcBef>
                <a:spcPts val="0"/>
              </a:spcBef>
              <a:buClr>
                <a:schemeClr val="dk1"/>
              </a:buClr>
              <a:buFont typeface="Arial"/>
              <a:buNone/>
            </a:pPr>
            <a:r>
              <a:t/>
            </a:r>
            <a:endParaRPr/>
          </a:p>
        </p:txBody>
      </p:sp>
      <p:sp>
        <p:nvSpPr>
          <p:cNvPr id="446" name="Shape 446"/>
          <p:cNvSpPr/>
          <p:nvPr>
            <p:ph idx="2" type="sldImg"/>
          </p:nvPr>
        </p:nvSpPr>
        <p:spPr>
          <a:xfrm>
            <a:off x="889212" y="685800"/>
            <a:ext cx="5080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1" name="Shape 471"/>
        <p:cNvGrpSpPr/>
        <p:nvPr/>
      </p:nvGrpSpPr>
      <p:grpSpPr>
        <a:xfrm>
          <a:off x="0" y="0"/>
          <a:ext cx="0" cy="0"/>
          <a:chOff x="0" y="0"/>
          <a:chExt cx="0" cy="0"/>
        </a:xfrm>
      </p:grpSpPr>
      <p:sp>
        <p:nvSpPr>
          <p:cNvPr id="472" name="Shape 47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indent="0" lvl="0" marL="0" rtl="0">
              <a:lnSpc>
                <a:spcPct val="138000"/>
              </a:lnSpc>
              <a:spcBef>
                <a:spcPts val="0"/>
              </a:spcBef>
              <a:buNone/>
            </a:pPr>
            <a:r>
              <a:t/>
            </a:r>
            <a:endParaRPr/>
          </a:p>
        </p:txBody>
      </p:sp>
      <p:sp>
        <p:nvSpPr>
          <p:cNvPr id="473" name="Shape 473"/>
          <p:cNvSpPr/>
          <p:nvPr>
            <p:ph idx="2" type="sldImg"/>
          </p:nvPr>
        </p:nvSpPr>
        <p:spPr>
          <a:xfrm>
            <a:off x="889212" y="685800"/>
            <a:ext cx="5080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8" name="Shape 498"/>
        <p:cNvGrpSpPr/>
        <p:nvPr/>
      </p:nvGrpSpPr>
      <p:grpSpPr>
        <a:xfrm>
          <a:off x="0" y="0"/>
          <a:ext cx="0" cy="0"/>
          <a:chOff x="0" y="0"/>
          <a:chExt cx="0" cy="0"/>
        </a:xfrm>
      </p:grpSpPr>
      <p:sp>
        <p:nvSpPr>
          <p:cNvPr id="499" name="Shape 49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indent="0" lvl="0" marL="0" rtl="0">
              <a:lnSpc>
                <a:spcPct val="138000"/>
              </a:lnSpc>
              <a:spcBef>
                <a:spcPts val="0"/>
              </a:spcBef>
              <a:buNone/>
            </a:pPr>
            <a:r>
              <a:t/>
            </a:r>
            <a:endParaRPr/>
          </a:p>
        </p:txBody>
      </p:sp>
      <p:sp>
        <p:nvSpPr>
          <p:cNvPr id="500" name="Shape 500"/>
          <p:cNvSpPr/>
          <p:nvPr>
            <p:ph idx="2" type="sldImg"/>
          </p:nvPr>
        </p:nvSpPr>
        <p:spPr>
          <a:xfrm>
            <a:off x="889212" y="685800"/>
            <a:ext cx="5080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6" name="Shape 526"/>
        <p:cNvGrpSpPr/>
        <p:nvPr/>
      </p:nvGrpSpPr>
      <p:grpSpPr>
        <a:xfrm>
          <a:off x="0" y="0"/>
          <a:ext cx="0" cy="0"/>
          <a:chOff x="0" y="0"/>
          <a:chExt cx="0" cy="0"/>
        </a:xfrm>
      </p:grpSpPr>
      <p:sp>
        <p:nvSpPr>
          <p:cNvPr id="527" name="Shape 52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indent="0" lvl="0" marL="0" rtl="0">
              <a:lnSpc>
                <a:spcPct val="138000"/>
              </a:lnSpc>
              <a:spcBef>
                <a:spcPts val="0"/>
              </a:spcBef>
              <a:buNone/>
            </a:pPr>
            <a:r>
              <a:t/>
            </a:r>
            <a:endParaRPr/>
          </a:p>
        </p:txBody>
      </p:sp>
      <p:sp>
        <p:nvSpPr>
          <p:cNvPr id="528" name="Shape 528"/>
          <p:cNvSpPr/>
          <p:nvPr>
            <p:ph idx="2" type="sldImg"/>
          </p:nvPr>
        </p:nvSpPr>
        <p:spPr>
          <a:xfrm>
            <a:off x="889212" y="685800"/>
            <a:ext cx="5080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3" name="Shape 553"/>
        <p:cNvGrpSpPr/>
        <p:nvPr/>
      </p:nvGrpSpPr>
      <p:grpSpPr>
        <a:xfrm>
          <a:off x="0" y="0"/>
          <a:ext cx="0" cy="0"/>
          <a:chOff x="0" y="0"/>
          <a:chExt cx="0" cy="0"/>
        </a:xfrm>
      </p:grpSpPr>
      <p:sp>
        <p:nvSpPr>
          <p:cNvPr id="554" name="Shape 55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indent="0" lvl="0" marL="0" rtl="0">
              <a:lnSpc>
                <a:spcPct val="138000"/>
              </a:lnSpc>
              <a:spcBef>
                <a:spcPts val="0"/>
              </a:spcBef>
              <a:buNone/>
            </a:pPr>
            <a:r>
              <a:t/>
            </a:r>
            <a:endParaRPr/>
          </a:p>
        </p:txBody>
      </p:sp>
      <p:sp>
        <p:nvSpPr>
          <p:cNvPr id="555" name="Shape 555"/>
          <p:cNvSpPr/>
          <p:nvPr>
            <p:ph idx="2" type="sldImg"/>
          </p:nvPr>
        </p:nvSpPr>
        <p:spPr>
          <a:xfrm>
            <a:off x="889212" y="685800"/>
            <a:ext cx="5080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1" name="Shape 131"/>
        <p:cNvGrpSpPr/>
        <p:nvPr/>
      </p:nvGrpSpPr>
      <p:grpSpPr>
        <a:xfrm>
          <a:off x="0" y="0"/>
          <a:ext cx="0" cy="0"/>
          <a:chOff x="0" y="0"/>
          <a:chExt cx="0" cy="0"/>
        </a:xfrm>
      </p:grpSpPr>
      <p:sp>
        <p:nvSpPr>
          <p:cNvPr id="132" name="Shape 13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33" name="Shape 133"/>
          <p:cNvSpPr/>
          <p:nvPr>
            <p:ph idx="2" type="sldImg"/>
          </p:nvPr>
        </p:nvSpPr>
        <p:spPr>
          <a:xfrm>
            <a:off x="889212" y="685800"/>
            <a:ext cx="508025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0" name="Shape 580"/>
        <p:cNvGrpSpPr/>
        <p:nvPr/>
      </p:nvGrpSpPr>
      <p:grpSpPr>
        <a:xfrm>
          <a:off x="0" y="0"/>
          <a:ext cx="0" cy="0"/>
          <a:chOff x="0" y="0"/>
          <a:chExt cx="0" cy="0"/>
        </a:xfrm>
      </p:grpSpPr>
      <p:sp>
        <p:nvSpPr>
          <p:cNvPr id="581" name="Shape 58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indent="0" lvl="0" marL="0" rtl="0">
              <a:lnSpc>
                <a:spcPct val="138000"/>
              </a:lnSpc>
              <a:spcBef>
                <a:spcPts val="0"/>
              </a:spcBef>
              <a:buNone/>
            </a:pPr>
            <a:r>
              <a:t/>
            </a:r>
            <a:endParaRPr/>
          </a:p>
        </p:txBody>
      </p:sp>
      <p:sp>
        <p:nvSpPr>
          <p:cNvPr id="582" name="Shape 582"/>
          <p:cNvSpPr/>
          <p:nvPr>
            <p:ph idx="2" type="sldImg"/>
          </p:nvPr>
        </p:nvSpPr>
        <p:spPr>
          <a:xfrm>
            <a:off x="889212" y="685800"/>
            <a:ext cx="5080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0" name="Shape 610"/>
        <p:cNvGrpSpPr/>
        <p:nvPr/>
      </p:nvGrpSpPr>
      <p:grpSpPr>
        <a:xfrm>
          <a:off x="0" y="0"/>
          <a:ext cx="0" cy="0"/>
          <a:chOff x="0" y="0"/>
          <a:chExt cx="0" cy="0"/>
        </a:xfrm>
      </p:grpSpPr>
      <p:sp>
        <p:nvSpPr>
          <p:cNvPr id="611" name="Shape 61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indent="0" lvl="0" marL="0" rtl="0">
              <a:lnSpc>
                <a:spcPct val="138000"/>
              </a:lnSpc>
              <a:spcBef>
                <a:spcPts val="0"/>
              </a:spcBef>
              <a:buNone/>
            </a:pPr>
            <a:r>
              <a:t/>
            </a:r>
            <a:endParaRPr/>
          </a:p>
        </p:txBody>
      </p:sp>
      <p:sp>
        <p:nvSpPr>
          <p:cNvPr id="612" name="Shape 612"/>
          <p:cNvSpPr/>
          <p:nvPr>
            <p:ph idx="2" type="sldImg"/>
          </p:nvPr>
        </p:nvSpPr>
        <p:spPr>
          <a:xfrm>
            <a:off x="889212" y="685800"/>
            <a:ext cx="5080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7" name="Shape 637"/>
        <p:cNvGrpSpPr/>
        <p:nvPr/>
      </p:nvGrpSpPr>
      <p:grpSpPr>
        <a:xfrm>
          <a:off x="0" y="0"/>
          <a:ext cx="0" cy="0"/>
          <a:chOff x="0" y="0"/>
          <a:chExt cx="0" cy="0"/>
        </a:xfrm>
      </p:grpSpPr>
      <p:sp>
        <p:nvSpPr>
          <p:cNvPr id="638" name="Shape 63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indent="0" lvl="0" marL="0" rtl="0">
              <a:lnSpc>
                <a:spcPct val="138000"/>
              </a:lnSpc>
              <a:spcBef>
                <a:spcPts val="0"/>
              </a:spcBef>
              <a:buNone/>
            </a:pPr>
            <a:r>
              <a:t/>
            </a:r>
            <a:endParaRPr/>
          </a:p>
        </p:txBody>
      </p:sp>
      <p:sp>
        <p:nvSpPr>
          <p:cNvPr id="639" name="Shape 639"/>
          <p:cNvSpPr/>
          <p:nvPr>
            <p:ph idx="2" type="sldImg"/>
          </p:nvPr>
        </p:nvSpPr>
        <p:spPr>
          <a:xfrm>
            <a:off x="889212" y="685800"/>
            <a:ext cx="5080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9" name="Shape 669"/>
        <p:cNvGrpSpPr/>
        <p:nvPr/>
      </p:nvGrpSpPr>
      <p:grpSpPr>
        <a:xfrm>
          <a:off x="0" y="0"/>
          <a:ext cx="0" cy="0"/>
          <a:chOff x="0" y="0"/>
          <a:chExt cx="0" cy="0"/>
        </a:xfrm>
      </p:grpSpPr>
      <p:sp>
        <p:nvSpPr>
          <p:cNvPr id="670" name="Shape 6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1" name="Shape 6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7" name="Shape 677"/>
        <p:cNvGrpSpPr/>
        <p:nvPr/>
      </p:nvGrpSpPr>
      <p:grpSpPr>
        <a:xfrm>
          <a:off x="0" y="0"/>
          <a:ext cx="0" cy="0"/>
          <a:chOff x="0" y="0"/>
          <a:chExt cx="0" cy="0"/>
        </a:xfrm>
      </p:grpSpPr>
      <p:sp>
        <p:nvSpPr>
          <p:cNvPr id="678" name="Shape 67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679" name="Shape 679"/>
          <p:cNvSpPr/>
          <p:nvPr>
            <p:ph idx="2" type="sldImg"/>
          </p:nvPr>
        </p:nvSpPr>
        <p:spPr>
          <a:xfrm>
            <a:off x="889212" y="685800"/>
            <a:ext cx="5080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2" name="Shape 702"/>
        <p:cNvGrpSpPr/>
        <p:nvPr/>
      </p:nvGrpSpPr>
      <p:grpSpPr>
        <a:xfrm>
          <a:off x="0" y="0"/>
          <a:ext cx="0" cy="0"/>
          <a:chOff x="0" y="0"/>
          <a:chExt cx="0" cy="0"/>
        </a:xfrm>
      </p:grpSpPr>
      <p:sp>
        <p:nvSpPr>
          <p:cNvPr id="703" name="Shape 7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4" name="Shape 7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0" name="Shape 710"/>
        <p:cNvGrpSpPr/>
        <p:nvPr/>
      </p:nvGrpSpPr>
      <p:grpSpPr>
        <a:xfrm>
          <a:off x="0" y="0"/>
          <a:ext cx="0" cy="0"/>
          <a:chOff x="0" y="0"/>
          <a:chExt cx="0" cy="0"/>
        </a:xfrm>
      </p:grpSpPr>
      <p:sp>
        <p:nvSpPr>
          <p:cNvPr id="711" name="Shape 71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lnSpc>
                <a:spcPct val="138000"/>
              </a:lnSpc>
              <a:spcBef>
                <a:spcPts val="0"/>
              </a:spcBef>
              <a:buClr>
                <a:schemeClr val="dk1"/>
              </a:buClr>
              <a:buFont typeface="Arial"/>
              <a:buNone/>
            </a:pPr>
            <a:r>
              <a:rPr lang="zh-CN">
                <a:solidFill>
                  <a:schemeClr val="dk1"/>
                </a:solidFill>
              </a:rPr>
              <a:t>L’application finale comprends un viewer Web 3D fonctionnel avec toutes les fonctionnalités demandées dans le cahier de charge.</a:t>
            </a:r>
          </a:p>
          <a:p>
            <a:pPr lvl="0" rtl="0">
              <a:lnSpc>
                <a:spcPct val="138000"/>
              </a:lnSpc>
              <a:spcBef>
                <a:spcPts val="0"/>
              </a:spcBef>
              <a:buClr>
                <a:schemeClr val="dk1"/>
              </a:buClr>
              <a:buFont typeface="Arial"/>
              <a:buNone/>
            </a:pPr>
            <a:r>
              <a:rPr lang="zh-CN">
                <a:solidFill>
                  <a:schemeClr val="dk1"/>
                </a:solidFill>
              </a:rPr>
              <a:t>En global nous avons developpé un viewer Web, qui réalise la conversion et l’affichage de fichiers ifc, leur chargement sur le client et stock les données.</a:t>
            </a:r>
          </a:p>
          <a:p>
            <a:pPr lvl="0" rtl="0">
              <a:lnSpc>
                <a:spcPct val="138000"/>
              </a:lnSpc>
              <a:spcBef>
                <a:spcPts val="0"/>
              </a:spcBef>
              <a:buClr>
                <a:schemeClr val="dk1"/>
              </a:buClr>
              <a:buFont typeface="Arial"/>
              <a:buNone/>
            </a:pPr>
            <a:r>
              <a:rPr lang="zh-CN">
                <a:solidFill>
                  <a:schemeClr val="dk1"/>
                </a:solidFill>
              </a:rPr>
              <a:t>L’interface de visualisation compatible mobile et permet des  interactions clavier souris ou tactile.</a:t>
            </a:r>
          </a:p>
          <a:p>
            <a:pPr lvl="0" rtl="0">
              <a:lnSpc>
                <a:spcPct val="138000"/>
              </a:lnSpc>
              <a:spcBef>
                <a:spcPts val="0"/>
              </a:spcBef>
              <a:buClr>
                <a:schemeClr val="dk1"/>
              </a:buClr>
              <a:buFont typeface="Arial"/>
              <a:buNone/>
            </a:pPr>
            <a:r>
              <a:rPr lang="zh-CN">
                <a:solidFill>
                  <a:schemeClr val="dk1"/>
                </a:solidFill>
              </a:rPr>
              <a:t>Nous avons géré les problémes de taille à transferer entre le client et le serveur des fichiers grace au decoupage.</a:t>
            </a:r>
          </a:p>
          <a:p>
            <a:pPr lvl="0" rtl="0">
              <a:lnSpc>
                <a:spcPct val="138000"/>
              </a:lnSpc>
              <a:spcBef>
                <a:spcPts val="0"/>
              </a:spcBef>
              <a:buClr>
                <a:schemeClr val="dk1"/>
              </a:buClr>
              <a:buFont typeface="Arial"/>
              <a:buNone/>
            </a:pPr>
            <a:r>
              <a:rPr lang="zh-CN">
                <a:solidFill>
                  <a:schemeClr val="dk1"/>
                </a:solidFill>
              </a:rPr>
              <a:t>Les frameworks utilisés et les modules de notre application sont tous open source, comme demandé par l’entreprise.</a:t>
            </a:r>
          </a:p>
          <a:p>
            <a:pPr lvl="0" rtl="0">
              <a:spcBef>
                <a:spcPts val="0"/>
              </a:spcBef>
              <a:buClr>
                <a:schemeClr val="dk1"/>
              </a:buClr>
              <a:buFont typeface="Arial"/>
              <a:buNone/>
            </a:pPr>
            <a:r>
              <a:rPr lang="zh-CN">
                <a:solidFill>
                  <a:schemeClr val="dk1"/>
                </a:solidFill>
              </a:rPr>
              <a:t>Nous avons mis en ligne l’application web, qui est active</a:t>
            </a:r>
          </a:p>
          <a:p>
            <a:pPr lvl="0" rtl="0">
              <a:spcBef>
                <a:spcPts val="0"/>
              </a:spcBef>
              <a:buNone/>
            </a:pPr>
            <a:r>
              <a:t/>
            </a:r>
            <a:endParaRPr/>
          </a:p>
        </p:txBody>
      </p:sp>
      <p:sp>
        <p:nvSpPr>
          <p:cNvPr id="712" name="Shape 712"/>
          <p:cNvSpPr/>
          <p:nvPr>
            <p:ph idx="2" type="sldImg"/>
          </p:nvPr>
        </p:nvSpPr>
        <p:spPr>
          <a:xfrm>
            <a:off x="889212" y="685800"/>
            <a:ext cx="5080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7" name="Shape 737"/>
        <p:cNvGrpSpPr/>
        <p:nvPr/>
      </p:nvGrpSpPr>
      <p:grpSpPr>
        <a:xfrm>
          <a:off x="0" y="0"/>
          <a:ext cx="0" cy="0"/>
          <a:chOff x="0" y="0"/>
          <a:chExt cx="0" cy="0"/>
        </a:xfrm>
      </p:grpSpPr>
      <p:sp>
        <p:nvSpPr>
          <p:cNvPr id="738" name="Shape 73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739" name="Shape 739"/>
          <p:cNvSpPr/>
          <p:nvPr>
            <p:ph idx="2" type="sldImg"/>
          </p:nvPr>
        </p:nvSpPr>
        <p:spPr>
          <a:xfrm>
            <a:off x="889212" y="685800"/>
            <a:ext cx="5080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3" name="Shape 763"/>
        <p:cNvGrpSpPr/>
        <p:nvPr/>
      </p:nvGrpSpPr>
      <p:grpSpPr>
        <a:xfrm>
          <a:off x="0" y="0"/>
          <a:ext cx="0" cy="0"/>
          <a:chOff x="0" y="0"/>
          <a:chExt cx="0" cy="0"/>
        </a:xfrm>
      </p:grpSpPr>
      <p:sp>
        <p:nvSpPr>
          <p:cNvPr id="764" name="Shape 76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65" name="Shape 765"/>
          <p:cNvSpPr/>
          <p:nvPr>
            <p:ph idx="2" type="sldImg"/>
          </p:nvPr>
        </p:nvSpPr>
        <p:spPr>
          <a:xfrm>
            <a:off x="889212" y="685800"/>
            <a:ext cx="508025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a:spcBef>
                <a:spcPts val="0"/>
              </a:spcBef>
              <a:buNone/>
            </a:pPr>
            <a:r>
              <a:rPr lang="zh-CN"/>
              <a:t>1 minute</a:t>
            </a:r>
          </a:p>
        </p:txBody>
      </p:sp>
      <p:sp>
        <p:nvSpPr>
          <p:cNvPr id="146" name="Shape 146"/>
          <p:cNvSpPr/>
          <p:nvPr>
            <p:ph idx="2" type="sldImg"/>
          </p:nvPr>
        </p:nvSpPr>
        <p:spPr>
          <a:xfrm>
            <a:off x="889212" y="685800"/>
            <a:ext cx="508025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6" name="Shape 176"/>
        <p:cNvGrpSpPr/>
        <p:nvPr/>
      </p:nvGrpSpPr>
      <p:grpSpPr>
        <a:xfrm>
          <a:off x="0" y="0"/>
          <a:ext cx="0" cy="0"/>
          <a:chOff x="0" y="0"/>
          <a:chExt cx="0" cy="0"/>
        </a:xfrm>
      </p:grpSpPr>
      <p:sp>
        <p:nvSpPr>
          <p:cNvPr id="177" name="Shape 17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lnSpc>
                <a:spcPct val="138000"/>
              </a:lnSpc>
              <a:spcBef>
                <a:spcPts val="0"/>
              </a:spcBef>
              <a:buClr>
                <a:schemeClr val="dk1"/>
              </a:buClr>
              <a:buSzPct val="110000"/>
              <a:buFont typeface="Arial"/>
              <a:buNone/>
            </a:pPr>
            <a:r>
              <a:rPr lang="zh-CN" sz="1000">
                <a:solidFill>
                  <a:schemeClr val="dk1"/>
                </a:solidFill>
              </a:rPr>
              <a:t>Une plateforme numérique : Espace de travail facilitant la collaboration et le partage d’informations entre tous les acteurs de la construction d’ouvrages. </a:t>
            </a:r>
          </a:p>
          <a:p>
            <a:pPr lvl="0" rtl="0">
              <a:lnSpc>
                <a:spcPct val="138000"/>
              </a:lnSpc>
              <a:spcBef>
                <a:spcPts val="0"/>
              </a:spcBef>
              <a:buClr>
                <a:schemeClr val="dk1"/>
              </a:buClr>
              <a:buFont typeface="Arial"/>
              <a:buNone/>
            </a:pPr>
            <a:r>
              <a:t/>
            </a:r>
            <a:endParaRPr sz="1000">
              <a:solidFill>
                <a:schemeClr val="dk1"/>
              </a:solidFill>
            </a:endParaRPr>
          </a:p>
          <a:p>
            <a:pPr lvl="0" rtl="0">
              <a:lnSpc>
                <a:spcPct val="138000"/>
              </a:lnSpc>
              <a:spcBef>
                <a:spcPts val="0"/>
              </a:spcBef>
              <a:buClr>
                <a:schemeClr val="dk1"/>
              </a:buClr>
              <a:buSzPct val="110000"/>
              <a:buFont typeface="Arial"/>
              <a:buNone/>
            </a:pPr>
            <a:r>
              <a:rPr lang="zh-CN" sz="1000">
                <a:solidFill>
                  <a:schemeClr val="dk1"/>
                </a:solidFill>
              </a:rPr>
              <a:t>Pas d’affichage direct dans le navigateur des fichiers IFC</a:t>
            </a:r>
          </a:p>
          <a:p>
            <a:pPr lvl="0" rtl="0">
              <a:spcBef>
                <a:spcPts val="0"/>
              </a:spcBef>
              <a:buNone/>
            </a:pPr>
            <a:r>
              <a:t/>
            </a:r>
            <a:endParaRPr sz="1000"/>
          </a:p>
        </p:txBody>
      </p:sp>
      <p:sp>
        <p:nvSpPr>
          <p:cNvPr id="178" name="Shape 178"/>
          <p:cNvSpPr/>
          <p:nvPr>
            <p:ph idx="2" type="sldImg"/>
          </p:nvPr>
        </p:nvSpPr>
        <p:spPr>
          <a:xfrm>
            <a:off x="889212" y="685800"/>
            <a:ext cx="5080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5" name="Shape 205"/>
        <p:cNvGrpSpPr/>
        <p:nvPr/>
      </p:nvGrpSpPr>
      <p:grpSpPr>
        <a:xfrm>
          <a:off x="0" y="0"/>
          <a:ext cx="0" cy="0"/>
          <a:chOff x="0" y="0"/>
          <a:chExt cx="0" cy="0"/>
        </a:xfrm>
      </p:grpSpPr>
      <p:sp>
        <p:nvSpPr>
          <p:cNvPr id="206" name="Shape 20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rPr lang="zh-CN"/>
              <a:t>1 minute</a:t>
            </a:r>
          </a:p>
        </p:txBody>
      </p:sp>
      <p:sp>
        <p:nvSpPr>
          <p:cNvPr id="207" name="Shape 207"/>
          <p:cNvSpPr/>
          <p:nvPr>
            <p:ph idx="2" type="sldImg"/>
          </p:nvPr>
        </p:nvSpPr>
        <p:spPr>
          <a:xfrm>
            <a:off x="889212" y="685800"/>
            <a:ext cx="5080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2" name="Shape 232"/>
        <p:cNvGrpSpPr/>
        <p:nvPr/>
      </p:nvGrpSpPr>
      <p:grpSpPr>
        <a:xfrm>
          <a:off x="0" y="0"/>
          <a:ext cx="0" cy="0"/>
          <a:chOff x="0" y="0"/>
          <a:chExt cx="0" cy="0"/>
        </a:xfrm>
      </p:grpSpPr>
      <p:sp>
        <p:nvSpPr>
          <p:cNvPr id="233" name="Shape 23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rPr lang="zh-CN"/>
              <a:t>20 secondes</a:t>
            </a:r>
          </a:p>
        </p:txBody>
      </p:sp>
      <p:sp>
        <p:nvSpPr>
          <p:cNvPr id="234" name="Shape 234"/>
          <p:cNvSpPr/>
          <p:nvPr>
            <p:ph idx="2" type="sldImg"/>
          </p:nvPr>
        </p:nvSpPr>
        <p:spPr>
          <a:xfrm>
            <a:off x="889212" y="685800"/>
            <a:ext cx="5080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8" name="Shape 258"/>
        <p:cNvGrpSpPr/>
        <p:nvPr/>
      </p:nvGrpSpPr>
      <p:grpSpPr>
        <a:xfrm>
          <a:off x="0" y="0"/>
          <a:ext cx="0" cy="0"/>
          <a:chOff x="0" y="0"/>
          <a:chExt cx="0" cy="0"/>
        </a:xfrm>
      </p:grpSpPr>
      <p:sp>
        <p:nvSpPr>
          <p:cNvPr id="259" name="Shape 25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rPr lang="zh-CN"/>
              <a:t>enjeux et stratégie (1min30)</a:t>
            </a:r>
          </a:p>
        </p:txBody>
      </p:sp>
      <p:sp>
        <p:nvSpPr>
          <p:cNvPr id="260" name="Shape 260"/>
          <p:cNvSpPr/>
          <p:nvPr>
            <p:ph idx="2" type="sldImg"/>
          </p:nvPr>
        </p:nvSpPr>
        <p:spPr>
          <a:xfrm>
            <a:off x="889212" y="685800"/>
            <a:ext cx="5080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7" name="Shape 2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3" name="Shape 293"/>
        <p:cNvGrpSpPr/>
        <p:nvPr/>
      </p:nvGrpSpPr>
      <p:grpSpPr>
        <a:xfrm>
          <a:off x="0" y="0"/>
          <a:ext cx="0" cy="0"/>
          <a:chOff x="0" y="0"/>
          <a:chExt cx="0" cy="0"/>
        </a:xfrm>
      </p:grpSpPr>
      <p:sp>
        <p:nvSpPr>
          <p:cNvPr id="294" name="Shape 29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95" name="Shape 295"/>
          <p:cNvSpPr/>
          <p:nvPr>
            <p:ph idx="2" type="sldImg"/>
          </p:nvPr>
        </p:nvSpPr>
        <p:spPr>
          <a:xfrm>
            <a:off x="889212" y="685800"/>
            <a:ext cx="50802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zh-C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zh-C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zh-C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标题幻灯片">
    <p:spTree>
      <p:nvGrpSpPr>
        <p:cNvPr id="56" name="Shape 56"/>
        <p:cNvGrpSpPr/>
        <p:nvPr/>
      </p:nvGrpSpPr>
      <p:grpSpPr>
        <a:xfrm>
          <a:off x="0" y="0"/>
          <a:ext cx="0" cy="0"/>
          <a:chOff x="0" y="0"/>
          <a:chExt cx="0" cy="0"/>
        </a:xfrm>
      </p:grpSpPr>
      <p:sp>
        <p:nvSpPr>
          <p:cNvPr id="57" name="Shape 57"/>
          <p:cNvSpPr txBox="1"/>
          <p:nvPr>
            <p:ph type="ctrTitle"/>
          </p:nvPr>
        </p:nvSpPr>
        <p:spPr>
          <a:xfrm>
            <a:off x="685800" y="1597819"/>
            <a:ext cx="7772400" cy="1102518"/>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44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None/>
              <a:defRPr b="0" i="0" sz="4400" u="none" cap="none" strike="noStrike">
                <a:solidFill>
                  <a:schemeClr val="dk1"/>
                </a:solidFill>
                <a:latin typeface="Calibri"/>
                <a:ea typeface="Calibri"/>
                <a:cs typeface="Calibri"/>
                <a:sym typeface="Calibri"/>
              </a:defRPr>
            </a:lvl9pPr>
          </a:lstStyle>
          <a:p/>
        </p:txBody>
      </p:sp>
      <p:sp>
        <p:nvSpPr>
          <p:cNvPr id="58" name="Shape 58"/>
          <p:cNvSpPr txBox="1"/>
          <p:nvPr>
            <p:ph idx="1" type="subTitle"/>
          </p:nvPr>
        </p:nvSpPr>
        <p:spPr>
          <a:xfrm>
            <a:off x="1371600" y="2914650"/>
            <a:ext cx="6400799" cy="1314450"/>
          </a:xfrm>
          <a:prstGeom prst="rect">
            <a:avLst/>
          </a:prstGeom>
          <a:noFill/>
          <a:ln>
            <a:noFill/>
          </a:ln>
        </p:spPr>
        <p:txBody>
          <a:bodyPr anchorCtr="0" anchor="t" bIns="91425" lIns="91425" rIns="91425" tIns="91425"/>
          <a:lstStyle>
            <a:lvl1pPr indent="0" lvl="0" marL="0" marR="0" rtl="0" algn="ctr">
              <a:spcBef>
                <a:spcPts val="640"/>
              </a:spcBef>
              <a:spcAft>
                <a:spcPts val="0"/>
              </a:spcAft>
              <a:buClr>
                <a:srgbClr val="888888"/>
              </a:buClr>
              <a:buFont typeface="Arial"/>
              <a:buNone/>
              <a:defRPr b="0" i="0" sz="3200" u="none" cap="none" strike="noStrike">
                <a:solidFill>
                  <a:srgbClr val="888888"/>
                </a:solidFill>
                <a:latin typeface="Calibri"/>
                <a:ea typeface="Calibri"/>
                <a:cs typeface="Calibri"/>
                <a:sym typeface="Calibri"/>
              </a:defRPr>
            </a:lvl1pPr>
            <a:lvl2pPr indent="0" lvl="1" marL="457200" marR="0" rtl="0" algn="ctr">
              <a:spcBef>
                <a:spcPts val="560"/>
              </a:spcBef>
              <a:spcAft>
                <a:spcPts val="0"/>
              </a:spcAft>
              <a:buClr>
                <a:srgbClr val="888888"/>
              </a:buClr>
              <a:buFont typeface="Arial"/>
              <a:buNone/>
              <a:defRPr b="0" i="0" sz="2800" u="none" cap="none" strike="noStrike">
                <a:solidFill>
                  <a:srgbClr val="888888"/>
                </a:solidFill>
                <a:latin typeface="Calibri"/>
                <a:ea typeface="Calibri"/>
                <a:cs typeface="Calibri"/>
                <a:sym typeface="Calibri"/>
              </a:defRPr>
            </a:lvl2pPr>
            <a:lvl3pPr indent="0" lvl="2" marL="914400" marR="0" rtl="0" algn="ctr">
              <a:spcBef>
                <a:spcPts val="480"/>
              </a:spcBef>
              <a:spcAft>
                <a:spcPts val="0"/>
              </a:spcAft>
              <a:buClr>
                <a:srgbClr val="888888"/>
              </a:buClr>
              <a:buFont typeface="Arial"/>
              <a:buNone/>
              <a:defRPr b="0" i="0" sz="2400" u="none" cap="none" strike="noStrike">
                <a:solidFill>
                  <a:srgbClr val="888888"/>
                </a:solidFill>
                <a:latin typeface="Calibri"/>
                <a:ea typeface="Calibri"/>
                <a:cs typeface="Calibri"/>
                <a:sym typeface="Calibri"/>
              </a:defRPr>
            </a:lvl3pPr>
            <a:lvl4pPr indent="0" lvl="3" marL="1371600" marR="0" rtl="0" algn="ctr">
              <a:spcBef>
                <a:spcPts val="400"/>
              </a:spcBef>
              <a:spcAft>
                <a:spcPts val="0"/>
              </a:spcAft>
              <a:buClr>
                <a:srgbClr val="888888"/>
              </a:buClr>
              <a:buFont typeface="Arial"/>
              <a:buNone/>
              <a:defRPr b="0" i="0" sz="2000" u="none" cap="none" strike="noStrike">
                <a:solidFill>
                  <a:srgbClr val="888888"/>
                </a:solidFill>
                <a:latin typeface="Calibri"/>
                <a:ea typeface="Calibri"/>
                <a:cs typeface="Calibri"/>
                <a:sym typeface="Calibri"/>
              </a:defRPr>
            </a:lvl4pPr>
            <a:lvl5pPr indent="0" lvl="4" marL="1828800" marR="0" rtl="0" algn="ctr">
              <a:spcBef>
                <a:spcPts val="400"/>
              </a:spcBef>
              <a:spcAft>
                <a:spcPts val="0"/>
              </a:spcAft>
              <a:buClr>
                <a:srgbClr val="888888"/>
              </a:buClr>
              <a:buFont typeface="Arial"/>
              <a:buNone/>
              <a:defRPr b="0" i="0" sz="2000" u="none" cap="none" strike="noStrike">
                <a:solidFill>
                  <a:srgbClr val="888888"/>
                </a:solidFill>
                <a:latin typeface="Calibri"/>
                <a:ea typeface="Calibri"/>
                <a:cs typeface="Calibri"/>
                <a:sym typeface="Calibri"/>
              </a:defRPr>
            </a:lvl5pPr>
            <a:lvl6pPr indent="0" lvl="5" marL="22860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6pPr>
            <a:lvl7pPr indent="0" lvl="6" marL="27432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7pPr>
            <a:lvl8pPr indent="0" lvl="7" marL="32004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8pPr>
            <a:lvl9pPr indent="0" lvl="8" marL="36576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9pPr>
          </a:lstStyle>
          <a:p/>
        </p:txBody>
      </p:sp>
      <p:sp>
        <p:nvSpPr>
          <p:cNvPr id="59" name="Shape 59"/>
          <p:cNvSpPr txBox="1"/>
          <p:nvPr>
            <p:ph idx="10" type="dt"/>
          </p:nvPr>
        </p:nvSpPr>
        <p:spPr>
          <a:xfrm>
            <a:off x="457200" y="4767739"/>
            <a:ext cx="2133599" cy="27289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60" name="Shape 60"/>
          <p:cNvSpPr txBox="1"/>
          <p:nvPr>
            <p:ph idx="11" type="ftr"/>
          </p:nvPr>
        </p:nvSpPr>
        <p:spPr>
          <a:xfrm>
            <a:off x="3124200" y="4767739"/>
            <a:ext cx="2895600" cy="27289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61" name="Shape 61"/>
          <p:cNvSpPr txBox="1"/>
          <p:nvPr>
            <p:ph idx="12" type="sldNum"/>
          </p:nvPr>
        </p:nvSpPr>
        <p:spPr>
          <a:xfrm>
            <a:off x="6553200" y="4767739"/>
            <a:ext cx="2133599" cy="27289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zh-CN"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标题和内容">
    <p:spTree>
      <p:nvGrpSpPr>
        <p:cNvPr id="62" name="Shape 62"/>
        <p:cNvGrpSpPr/>
        <p:nvPr/>
      </p:nvGrpSpPr>
      <p:grpSpPr>
        <a:xfrm>
          <a:off x="0" y="0"/>
          <a:ext cx="0" cy="0"/>
          <a:chOff x="0" y="0"/>
          <a:chExt cx="0" cy="0"/>
        </a:xfrm>
      </p:grpSpPr>
      <p:sp>
        <p:nvSpPr>
          <p:cNvPr id="63" name="Shape 63"/>
          <p:cNvSpPr txBox="1"/>
          <p:nvPr>
            <p:ph type="title"/>
          </p:nvPr>
        </p:nvSpPr>
        <p:spPr>
          <a:xfrm>
            <a:off x="457200" y="205739"/>
            <a:ext cx="8229600" cy="857249"/>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44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None/>
              <a:defRPr b="0" i="0" sz="4400" u="none" cap="none" strike="noStrike">
                <a:solidFill>
                  <a:schemeClr val="dk1"/>
                </a:solidFill>
                <a:latin typeface="Calibri"/>
                <a:ea typeface="Calibri"/>
                <a:cs typeface="Calibri"/>
                <a:sym typeface="Calibri"/>
              </a:defRPr>
            </a:lvl9pPr>
          </a:lstStyle>
          <a:p/>
        </p:txBody>
      </p:sp>
      <p:sp>
        <p:nvSpPr>
          <p:cNvPr id="64" name="Shape 64"/>
          <p:cNvSpPr txBox="1"/>
          <p:nvPr>
            <p:ph idx="1" type="body"/>
          </p:nvPr>
        </p:nvSpPr>
        <p:spPr>
          <a:xfrm>
            <a:off x="457200" y="1200150"/>
            <a:ext cx="8229600" cy="3394710"/>
          </a:xfrm>
          <a:prstGeom prst="rect">
            <a:avLst/>
          </a:prstGeom>
          <a:noFill/>
          <a:ln>
            <a:noFill/>
          </a:ln>
        </p:spPr>
        <p:txBody>
          <a:bodyPr anchorCtr="0" anchor="t" bIns="91425" lIns="91425" rIns="91425" tIns="91425"/>
          <a:lstStyle>
            <a:lvl1pPr indent="-139700" lvl="0" marL="342900" marR="0" rtl="0" algn="l">
              <a:spcBef>
                <a:spcPts val="640"/>
              </a:spcBef>
              <a:spcAft>
                <a:spcPts val="0"/>
              </a:spcAft>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spcAft>
                <a:spcPts val="0"/>
              </a:spcAft>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65" name="Shape 65"/>
          <p:cNvSpPr txBox="1"/>
          <p:nvPr>
            <p:ph idx="10" type="dt"/>
          </p:nvPr>
        </p:nvSpPr>
        <p:spPr>
          <a:xfrm>
            <a:off x="457200" y="4767739"/>
            <a:ext cx="2133599" cy="27289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sz="1200">
                <a:solidFill>
                  <a:srgbClr val="888888"/>
                </a:solidFill>
                <a:latin typeface="Calibri"/>
                <a:ea typeface="Calibri"/>
                <a:cs typeface="Calibri"/>
                <a:sym typeface="Calibri"/>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66" name="Shape 66"/>
          <p:cNvSpPr txBox="1"/>
          <p:nvPr>
            <p:ph idx="11" type="ftr"/>
          </p:nvPr>
        </p:nvSpPr>
        <p:spPr>
          <a:xfrm>
            <a:off x="3124200" y="4767739"/>
            <a:ext cx="2895600" cy="27289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sz="1200">
                <a:solidFill>
                  <a:srgbClr val="888888"/>
                </a:solidFill>
                <a:latin typeface="Calibri"/>
                <a:ea typeface="Calibri"/>
                <a:cs typeface="Calibri"/>
                <a:sym typeface="Calibri"/>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67" name="Shape 67"/>
          <p:cNvSpPr txBox="1"/>
          <p:nvPr>
            <p:ph idx="12" type="sldNum"/>
          </p:nvPr>
        </p:nvSpPr>
        <p:spPr>
          <a:xfrm>
            <a:off x="6553200" y="4767739"/>
            <a:ext cx="2133599" cy="27289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lang="zh-CN" sz="1200">
                <a:solidFill>
                  <a:srgbClr val="888888"/>
                </a:solidFill>
                <a:latin typeface="Calibri"/>
                <a:ea typeface="Calibri"/>
                <a:cs typeface="Calibri"/>
                <a:sym typeface="Calibri"/>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节标题">
    <p:spTree>
      <p:nvGrpSpPr>
        <p:cNvPr id="68" name="Shape 68"/>
        <p:cNvGrpSpPr/>
        <p:nvPr/>
      </p:nvGrpSpPr>
      <p:grpSpPr>
        <a:xfrm>
          <a:off x="0" y="0"/>
          <a:ext cx="0" cy="0"/>
          <a:chOff x="0" y="0"/>
          <a:chExt cx="0" cy="0"/>
        </a:xfrm>
      </p:grpSpPr>
      <p:sp>
        <p:nvSpPr>
          <p:cNvPr id="69" name="Shape 69"/>
          <p:cNvSpPr txBox="1"/>
          <p:nvPr>
            <p:ph type="title"/>
          </p:nvPr>
        </p:nvSpPr>
        <p:spPr>
          <a:xfrm>
            <a:off x="722312" y="3305175"/>
            <a:ext cx="7772400" cy="1021556"/>
          </a:xfrm>
          <a:prstGeom prst="rect">
            <a:avLst/>
          </a:prstGeom>
          <a:noFill/>
          <a:ln>
            <a:noFill/>
          </a:ln>
        </p:spPr>
        <p:txBody>
          <a:bodyPr anchorCtr="0" anchor="t" bIns="91425" lIns="91425" rIns="91425" tIns="91425"/>
          <a:lstStyle>
            <a:lvl1pPr indent="0" lvl="0" marL="0" marR="0" rtl="0" algn="l">
              <a:spcBef>
                <a:spcPts val="0"/>
              </a:spcBef>
              <a:spcAft>
                <a:spcPts val="0"/>
              </a:spcAft>
              <a:buNone/>
              <a:defRPr b="1" i="0" sz="40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None/>
              <a:defRPr b="0" i="0" sz="4400" u="none" cap="none" strike="noStrike">
                <a:solidFill>
                  <a:schemeClr val="dk1"/>
                </a:solidFill>
                <a:latin typeface="Calibri"/>
                <a:ea typeface="Calibri"/>
                <a:cs typeface="Calibri"/>
                <a:sym typeface="Calibri"/>
              </a:defRPr>
            </a:lvl9pPr>
          </a:lstStyle>
          <a:p/>
        </p:txBody>
      </p:sp>
      <p:sp>
        <p:nvSpPr>
          <p:cNvPr id="70" name="Shape 70"/>
          <p:cNvSpPr txBox="1"/>
          <p:nvPr>
            <p:ph idx="1" type="body"/>
          </p:nvPr>
        </p:nvSpPr>
        <p:spPr>
          <a:xfrm>
            <a:off x="722312" y="2180034"/>
            <a:ext cx="7772400" cy="1125140"/>
          </a:xfrm>
          <a:prstGeom prst="rect">
            <a:avLst/>
          </a:prstGeom>
          <a:noFill/>
          <a:ln>
            <a:noFill/>
          </a:ln>
        </p:spPr>
        <p:txBody>
          <a:bodyPr anchorCtr="0" anchor="b" bIns="91425" lIns="91425" rIns="91425" tIns="91425"/>
          <a:lstStyle>
            <a:lvl1pPr indent="0" lvl="0" marL="0" marR="0" rtl="0" algn="l">
              <a:spcBef>
                <a:spcPts val="400"/>
              </a:spcBef>
              <a:spcAft>
                <a:spcPts val="0"/>
              </a:spcAft>
              <a:buClr>
                <a:srgbClr val="888888"/>
              </a:buClr>
              <a:buFont typeface="Arial"/>
              <a:buNone/>
              <a:defRPr b="0" i="0" sz="2000" u="none" cap="none" strike="noStrike">
                <a:solidFill>
                  <a:srgbClr val="888888"/>
                </a:solidFill>
                <a:latin typeface="Calibri"/>
                <a:ea typeface="Calibri"/>
                <a:cs typeface="Calibri"/>
                <a:sym typeface="Calibri"/>
              </a:defRPr>
            </a:lvl1pPr>
            <a:lvl2pPr indent="0" lvl="1" marL="457200" marR="0" rtl="0" algn="l">
              <a:spcBef>
                <a:spcPts val="360"/>
              </a:spcBef>
              <a:spcAft>
                <a:spcPts val="0"/>
              </a:spcAft>
              <a:buClr>
                <a:srgbClr val="888888"/>
              </a:buClr>
              <a:buFont typeface="Arial"/>
              <a:buNone/>
              <a:defRPr b="0" i="0" sz="1800" u="none" cap="none" strike="noStrike">
                <a:solidFill>
                  <a:srgbClr val="888888"/>
                </a:solidFill>
                <a:latin typeface="Calibri"/>
                <a:ea typeface="Calibri"/>
                <a:cs typeface="Calibri"/>
                <a:sym typeface="Calibri"/>
              </a:defRPr>
            </a:lvl2pPr>
            <a:lvl3pPr indent="0" lvl="2" marL="914400" marR="0" rtl="0" algn="l">
              <a:spcBef>
                <a:spcPts val="320"/>
              </a:spcBef>
              <a:spcAft>
                <a:spcPts val="0"/>
              </a:spcAft>
              <a:buClr>
                <a:srgbClr val="888888"/>
              </a:buClr>
              <a:buFont typeface="Arial"/>
              <a:buNone/>
              <a:defRPr b="0" i="0" sz="1600" u="none" cap="none" strike="noStrike">
                <a:solidFill>
                  <a:srgbClr val="888888"/>
                </a:solidFill>
                <a:latin typeface="Calibri"/>
                <a:ea typeface="Calibri"/>
                <a:cs typeface="Calibri"/>
                <a:sym typeface="Calibri"/>
              </a:defRPr>
            </a:lvl3pPr>
            <a:lvl4pPr indent="0" lvl="3" marL="1371600" marR="0" rtl="0" algn="l">
              <a:spcBef>
                <a:spcPts val="280"/>
              </a:spcBef>
              <a:spcAft>
                <a:spcPts val="0"/>
              </a:spcAft>
              <a:buClr>
                <a:srgbClr val="888888"/>
              </a:buClr>
              <a:buFont typeface="Arial"/>
              <a:buNone/>
              <a:defRPr b="0" i="0" sz="1400" u="none" cap="none" strike="noStrike">
                <a:solidFill>
                  <a:srgbClr val="888888"/>
                </a:solidFill>
                <a:latin typeface="Calibri"/>
                <a:ea typeface="Calibri"/>
                <a:cs typeface="Calibri"/>
                <a:sym typeface="Calibri"/>
              </a:defRPr>
            </a:lvl4pPr>
            <a:lvl5pPr indent="0" lvl="4" marL="1828800" marR="0" rtl="0" algn="l">
              <a:spcBef>
                <a:spcPts val="280"/>
              </a:spcBef>
              <a:spcAft>
                <a:spcPts val="0"/>
              </a:spcAft>
              <a:buClr>
                <a:srgbClr val="888888"/>
              </a:buClr>
              <a:buFont typeface="Arial"/>
              <a:buNone/>
              <a:defRPr b="0" i="0" sz="1400" u="none" cap="none" strike="noStrike">
                <a:solidFill>
                  <a:srgbClr val="888888"/>
                </a:solidFill>
                <a:latin typeface="Calibri"/>
                <a:ea typeface="Calibri"/>
                <a:cs typeface="Calibri"/>
                <a:sym typeface="Calibri"/>
              </a:defRPr>
            </a:lvl5pPr>
            <a:lvl6pPr indent="0" lvl="5" marL="22860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6pPr>
            <a:lvl7pPr indent="0" lvl="6" marL="27432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7pPr>
            <a:lvl8pPr indent="0" lvl="7" marL="32004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8pPr>
            <a:lvl9pPr indent="0" lvl="8" marL="36576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9pPr>
          </a:lstStyle>
          <a:p/>
        </p:txBody>
      </p:sp>
      <p:sp>
        <p:nvSpPr>
          <p:cNvPr id="71" name="Shape 71"/>
          <p:cNvSpPr txBox="1"/>
          <p:nvPr>
            <p:ph idx="10" type="dt"/>
          </p:nvPr>
        </p:nvSpPr>
        <p:spPr>
          <a:xfrm>
            <a:off x="457200" y="4767739"/>
            <a:ext cx="2133599" cy="27289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sz="1200">
                <a:solidFill>
                  <a:srgbClr val="888888"/>
                </a:solidFill>
                <a:latin typeface="Calibri"/>
                <a:ea typeface="Calibri"/>
                <a:cs typeface="Calibri"/>
                <a:sym typeface="Calibri"/>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72" name="Shape 72"/>
          <p:cNvSpPr txBox="1"/>
          <p:nvPr>
            <p:ph idx="11" type="ftr"/>
          </p:nvPr>
        </p:nvSpPr>
        <p:spPr>
          <a:xfrm>
            <a:off x="3124200" y="4767739"/>
            <a:ext cx="2895600" cy="27289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sz="1200">
                <a:solidFill>
                  <a:srgbClr val="888888"/>
                </a:solidFill>
                <a:latin typeface="Calibri"/>
                <a:ea typeface="Calibri"/>
                <a:cs typeface="Calibri"/>
                <a:sym typeface="Calibri"/>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73" name="Shape 73"/>
          <p:cNvSpPr txBox="1"/>
          <p:nvPr>
            <p:ph idx="12" type="sldNum"/>
          </p:nvPr>
        </p:nvSpPr>
        <p:spPr>
          <a:xfrm>
            <a:off x="6553200" y="4767739"/>
            <a:ext cx="2133599" cy="27289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lang="zh-CN" sz="1200">
                <a:solidFill>
                  <a:srgbClr val="888888"/>
                </a:solidFill>
                <a:latin typeface="Calibri"/>
                <a:ea typeface="Calibri"/>
                <a:cs typeface="Calibri"/>
                <a:sym typeface="Calibri"/>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两栏内容">
    <p:spTree>
      <p:nvGrpSpPr>
        <p:cNvPr id="74" name="Shape 74"/>
        <p:cNvGrpSpPr/>
        <p:nvPr/>
      </p:nvGrpSpPr>
      <p:grpSpPr>
        <a:xfrm>
          <a:off x="0" y="0"/>
          <a:ext cx="0" cy="0"/>
          <a:chOff x="0" y="0"/>
          <a:chExt cx="0" cy="0"/>
        </a:xfrm>
      </p:grpSpPr>
      <p:sp>
        <p:nvSpPr>
          <p:cNvPr id="75" name="Shape 75"/>
          <p:cNvSpPr txBox="1"/>
          <p:nvPr>
            <p:ph type="title"/>
          </p:nvPr>
        </p:nvSpPr>
        <p:spPr>
          <a:xfrm>
            <a:off x="457200" y="205739"/>
            <a:ext cx="8229600" cy="857249"/>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44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None/>
              <a:defRPr b="0" i="0" sz="4400" u="none" cap="none" strike="noStrike">
                <a:solidFill>
                  <a:schemeClr val="dk1"/>
                </a:solidFill>
                <a:latin typeface="Calibri"/>
                <a:ea typeface="Calibri"/>
                <a:cs typeface="Calibri"/>
                <a:sym typeface="Calibri"/>
              </a:defRPr>
            </a:lvl9pPr>
          </a:lstStyle>
          <a:p/>
        </p:txBody>
      </p:sp>
      <p:sp>
        <p:nvSpPr>
          <p:cNvPr id="76" name="Shape 76"/>
          <p:cNvSpPr txBox="1"/>
          <p:nvPr>
            <p:ph idx="1" type="body"/>
          </p:nvPr>
        </p:nvSpPr>
        <p:spPr>
          <a:xfrm>
            <a:off x="457200" y="1000125"/>
            <a:ext cx="4038599" cy="2828924"/>
          </a:xfrm>
          <a:prstGeom prst="rect">
            <a:avLst/>
          </a:prstGeom>
          <a:noFill/>
          <a:ln>
            <a:noFill/>
          </a:ln>
        </p:spPr>
        <p:txBody>
          <a:bodyPr anchorCtr="0" anchor="t" bIns="91425" lIns="91425" rIns="91425" tIns="91425"/>
          <a:lstStyle>
            <a:lvl1pPr indent="-165100" lvl="0" marL="342900" marR="0" rtl="0" algn="l">
              <a:spcBef>
                <a:spcPts val="560"/>
              </a:spcBef>
              <a:spcAft>
                <a:spcPts val="0"/>
              </a:spcAft>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133350" lvl="1" marL="742950" marR="0" rtl="0" algn="l">
              <a:spcBef>
                <a:spcPts val="48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spcBef>
                <a:spcPts val="36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spcBef>
                <a:spcPts val="36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77" name="Shape 77"/>
          <p:cNvSpPr txBox="1"/>
          <p:nvPr>
            <p:ph idx="2" type="body"/>
          </p:nvPr>
        </p:nvSpPr>
        <p:spPr>
          <a:xfrm>
            <a:off x="4648200" y="1000125"/>
            <a:ext cx="4038599" cy="2828924"/>
          </a:xfrm>
          <a:prstGeom prst="rect">
            <a:avLst/>
          </a:prstGeom>
          <a:noFill/>
          <a:ln>
            <a:noFill/>
          </a:ln>
        </p:spPr>
        <p:txBody>
          <a:bodyPr anchorCtr="0" anchor="t" bIns="91425" lIns="91425" rIns="91425" tIns="91425"/>
          <a:lstStyle>
            <a:lvl1pPr indent="-165100" lvl="0" marL="342900" marR="0" rtl="0" algn="l">
              <a:spcBef>
                <a:spcPts val="560"/>
              </a:spcBef>
              <a:spcAft>
                <a:spcPts val="0"/>
              </a:spcAft>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133350" lvl="1" marL="742950" marR="0" rtl="0" algn="l">
              <a:spcBef>
                <a:spcPts val="48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spcBef>
                <a:spcPts val="36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spcBef>
                <a:spcPts val="36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78" name="Shape 78"/>
          <p:cNvSpPr txBox="1"/>
          <p:nvPr>
            <p:ph idx="10" type="dt"/>
          </p:nvPr>
        </p:nvSpPr>
        <p:spPr>
          <a:xfrm>
            <a:off x="457200" y="4767739"/>
            <a:ext cx="2133599" cy="27289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sz="1200">
                <a:solidFill>
                  <a:srgbClr val="888888"/>
                </a:solidFill>
                <a:latin typeface="Calibri"/>
                <a:ea typeface="Calibri"/>
                <a:cs typeface="Calibri"/>
                <a:sym typeface="Calibri"/>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79" name="Shape 79"/>
          <p:cNvSpPr txBox="1"/>
          <p:nvPr>
            <p:ph idx="11" type="ftr"/>
          </p:nvPr>
        </p:nvSpPr>
        <p:spPr>
          <a:xfrm>
            <a:off x="3124200" y="4767739"/>
            <a:ext cx="2895600" cy="27289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sz="1200">
                <a:solidFill>
                  <a:srgbClr val="888888"/>
                </a:solidFill>
                <a:latin typeface="Calibri"/>
                <a:ea typeface="Calibri"/>
                <a:cs typeface="Calibri"/>
                <a:sym typeface="Calibri"/>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0" name="Shape 80"/>
          <p:cNvSpPr txBox="1"/>
          <p:nvPr>
            <p:ph idx="12" type="sldNum"/>
          </p:nvPr>
        </p:nvSpPr>
        <p:spPr>
          <a:xfrm>
            <a:off x="6553200" y="4767739"/>
            <a:ext cx="2133599" cy="27289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lang="zh-CN" sz="1200">
                <a:solidFill>
                  <a:srgbClr val="888888"/>
                </a:solidFill>
                <a:latin typeface="Calibri"/>
                <a:ea typeface="Calibri"/>
                <a:cs typeface="Calibri"/>
                <a:sym typeface="Calibri"/>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比较">
    <p:spTree>
      <p:nvGrpSpPr>
        <p:cNvPr id="81" name="Shape 81"/>
        <p:cNvGrpSpPr/>
        <p:nvPr/>
      </p:nvGrpSpPr>
      <p:grpSpPr>
        <a:xfrm>
          <a:off x="0" y="0"/>
          <a:ext cx="0" cy="0"/>
          <a:chOff x="0" y="0"/>
          <a:chExt cx="0" cy="0"/>
        </a:xfrm>
      </p:grpSpPr>
      <p:sp>
        <p:nvSpPr>
          <p:cNvPr id="82" name="Shape 82"/>
          <p:cNvSpPr txBox="1"/>
          <p:nvPr>
            <p:ph type="title"/>
          </p:nvPr>
        </p:nvSpPr>
        <p:spPr>
          <a:xfrm>
            <a:off x="457200" y="205978"/>
            <a:ext cx="8229600" cy="857249"/>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44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None/>
              <a:defRPr b="0" i="0" sz="4400" u="none" cap="none" strike="noStrike">
                <a:solidFill>
                  <a:schemeClr val="dk1"/>
                </a:solidFill>
                <a:latin typeface="Calibri"/>
                <a:ea typeface="Calibri"/>
                <a:cs typeface="Calibri"/>
                <a:sym typeface="Calibri"/>
              </a:defRPr>
            </a:lvl9pPr>
          </a:lstStyle>
          <a:p/>
        </p:txBody>
      </p:sp>
      <p:sp>
        <p:nvSpPr>
          <p:cNvPr id="83" name="Shape 83"/>
          <p:cNvSpPr txBox="1"/>
          <p:nvPr>
            <p:ph idx="1" type="body"/>
          </p:nvPr>
        </p:nvSpPr>
        <p:spPr>
          <a:xfrm>
            <a:off x="457200" y="1151334"/>
            <a:ext cx="4040187" cy="479821"/>
          </a:xfrm>
          <a:prstGeom prst="rect">
            <a:avLst/>
          </a:prstGeom>
          <a:noFill/>
          <a:ln>
            <a:noFill/>
          </a:ln>
        </p:spPr>
        <p:txBody>
          <a:bodyPr anchorCtr="0" anchor="b" bIns="91425" lIns="91425" rIns="91425" tIns="91425"/>
          <a:lstStyle>
            <a:lvl1pPr indent="0" lvl="0" marL="0" marR="0" rtl="0" algn="l">
              <a:spcBef>
                <a:spcPts val="480"/>
              </a:spcBef>
              <a:spcAft>
                <a:spcPts val="0"/>
              </a:spcAft>
              <a:buClr>
                <a:schemeClr val="dk1"/>
              </a:buClr>
              <a:buFont typeface="Arial"/>
              <a:buNone/>
              <a:defRPr b="1" i="0" sz="2400" u="none" cap="none" strike="noStrike">
                <a:solidFill>
                  <a:schemeClr val="dk1"/>
                </a:solidFill>
                <a:latin typeface="Calibri"/>
                <a:ea typeface="Calibri"/>
                <a:cs typeface="Calibri"/>
                <a:sym typeface="Calibri"/>
              </a:defRPr>
            </a:lvl1pPr>
            <a:lvl2pPr indent="0" lvl="1" marL="457200" marR="0" rtl="0" algn="l">
              <a:spcBef>
                <a:spcPts val="400"/>
              </a:spcBef>
              <a:spcAft>
                <a:spcPts val="0"/>
              </a:spcAft>
              <a:buClr>
                <a:schemeClr val="dk1"/>
              </a:buClr>
              <a:buFont typeface="Arial"/>
              <a:buNone/>
              <a:defRPr b="1" i="0" sz="2000" u="none" cap="none" strike="noStrike">
                <a:solidFill>
                  <a:schemeClr val="dk1"/>
                </a:solidFill>
                <a:latin typeface="Calibri"/>
                <a:ea typeface="Calibri"/>
                <a:cs typeface="Calibri"/>
                <a:sym typeface="Calibri"/>
              </a:defRPr>
            </a:lvl2pPr>
            <a:lvl3pPr indent="0" lvl="2" marL="914400" marR="0" rtl="0" algn="l">
              <a:spcBef>
                <a:spcPts val="360"/>
              </a:spcBef>
              <a:spcAft>
                <a:spcPts val="0"/>
              </a:spcAft>
              <a:buClr>
                <a:schemeClr val="dk1"/>
              </a:buClr>
              <a:buFont typeface="Arial"/>
              <a:buNone/>
              <a:defRPr b="1" i="0" sz="1800" u="none" cap="none" strike="noStrike">
                <a:solidFill>
                  <a:schemeClr val="dk1"/>
                </a:solidFill>
                <a:latin typeface="Calibri"/>
                <a:ea typeface="Calibri"/>
                <a:cs typeface="Calibri"/>
                <a:sym typeface="Calibri"/>
              </a:defRPr>
            </a:lvl3pPr>
            <a:lvl4pPr indent="0" lvl="3" marL="1371600" marR="0" rtl="0" algn="l">
              <a:spcBef>
                <a:spcPts val="320"/>
              </a:spcBef>
              <a:spcAft>
                <a:spcPts val="0"/>
              </a:spcAft>
              <a:buClr>
                <a:schemeClr val="dk1"/>
              </a:buClr>
              <a:buFont typeface="Arial"/>
              <a:buNone/>
              <a:defRPr b="1" i="0" sz="1600" u="none" cap="none" strike="noStrike">
                <a:solidFill>
                  <a:schemeClr val="dk1"/>
                </a:solidFill>
                <a:latin typeface="Calibri"/>
                <a:ea typeface="Calibri"/>
                <a:cs typeface="Calibri"/>
                <a:sym typeface="Calibri"/>
              </a:defRPr>
            </a:lvl4pPr>
            <a:lvl5pPr indent="0" lvl="4" marL="1828800" marR="0" rtl="0" algn="l">
              <a:spcBef>
                <a:spcPts val="320"/>
              </a:spcBef>
              <a:spcAft>
                <a:spcPts val="0"/>
              </a:spcAft>
              <a:buClr>
                <a:schemeClr val="dk1"/>
              </a:buClr>
              <a:buFont typeface="Arial"/>
              <a:buNone/>
              <a:defRPr b="1" i="0" sz="1600" u="none" cap="none" strike="noStrike">
                <a:solidFill>
                  <a:schemeClr val="dk1"/>
                </a:solidFill>
                <a:latin typeface="Calibri"/>
                <a:ea typeface="Calibri"/>
                <a:cs typeface="Calibri"/>
                <a:sym typeface="Calibri"/>
              </a:defRPr>
            </a:lvl5pPr>
            <a:lvl6pPr indent="0" lvl="5" marL="22860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6pPr>
            <a:lvl7pPr indent="0" lvl="6" marL="27432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7pPr>
            <a:lvl8pPr indent="0" lvl="7" marL="32004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8pPr>
            <a:lvl9pPr indent="0" lvl="8" marL="36576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9pPr>
          </a:lstStyle>
          <a:p/>
        </p:txBody>
      </p:sp>
      <p:sp>
        <p:nvSpPr>
          <p:cNvPr id="84" name="Shape 84"/>
          <p:cNvSpPr txBox="1"/>
          <p:nvPr>
            <p:ph idx="2" type="body"/>
          </p:nvPr>
        </p:nvSpPr>
        <p:spPr>
          <a:xfrm>
            <a:off x="457200" y="1631156"/>
            <a:ext cx="4040187" cy="2963465"/>
          </a:xfrm>
          <a:prstGeom prst="rect">
            <a:avLst/>
          </a:prstGeom>
          <a:noFill/>
          <a:ln>
            <a:noFill/>
          </a:ln>
        </p:spPr>
        <p:txBody>
          <a:bodyPr anchorCtr="0" anchor="t" bIns="91425" lIns="91425" rIns="91425" tIns="91425"/>
          <a:lstStyle>
            <a:lvl1pPr indent="-190500" lvl="0" marL="342900" marR="0" rtl="0" algn="l">
              <a:spcBef>
                <a:spcPts val="48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1pPr>
            <a:lvl2pPr indent="-158750" lvl="1" marL="742950" marR="0" rtl="0" algn="l">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2pPr>
            <a:lvl3pPr indent="-114300" lvl="2" marL="1143000" marR="0" rtl="0" algn="l">
              <a:spcBef>
                <a:spcPts val="36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3pPr>
            <a:lvl4pPr indent="-127000" lvl="3" marL="1600200" marR="0" rtl="0" algn="l">
              <a:spcBef>
                <a:spcPts val="320"/>
              </a:spcBef>
              <a:spcAft>
                <a:spcPts val="0"/>
              </a:spcAft>
              <a:buClr>
                <a:schemeClr val="dk1"/>
              </a:buClr>
              <a:buSzPct val="100000"/>
              <a:buFont typeface="Arial"/>
              <a:buChar char="–"/>
              <a:defRPr b="0" i="0" sz="1600" u="none" cap="none" strike="noStrike">
                <a:solidFill>
                  <a:schemeClr val="dk1"/>
                </a:solidFill>
                <a:latin typeface="Calibri"/>
                <a:ea typeface="Calibri"/>
                <a:cs typeface="Calibri"/>
                <a:sym typeface="Calibri"/>
              </a:defRPr>
            </a:lvl4pPr>
            <a:lvl5pPr indent="-127000" lvl="4" marL="2057400" marR="0" rtl="0" algn="l">
              <a:spcBef>
                <a:spcPts val="320"/>
              </a:spcBef>
              <a:spcAft>
                <a:spcPts val="0"/>
              </a:spcAft>
              <a:buClr>
                <a:schemeClr val="dk1"/>
              </a:buClr>
              <a:buSzPct val="100000"/>
              <a:buFont typeface="Arial"/>
              <a:buChar char="»"/>
              <a:defRPr b="0" i="0" sz="1600" u="none" cap="none" strike="noStrike">
                <a:solidFill>
                  <a:schemeClr val="dk1"/>
                </a:solidFill>
                <a:latin typeface="Calibri"/>
                <a:ea typeface="Calibri"/>
                <a:cs typeface="Calibri"/>
                <a:sym typeface="Calibri"/>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9pPr>
          </a:lstStyle>
          <a:p/>
        </p:txBody>
      </p:sp>
      <p:sp>
        <p:nvSpPr>
          <p:cNvPr id="85" name="Shape 85"/>
          <p:cNvSpPr txBox="1"/>
          <p:nvPr>
            <p:ph idx="3" type="body"/>
          </p:nvPr>
        </p:nvSpPr>
        <p:spPr>
          <a:xfrm>
            <a:off x="4645026" y="1151334"/>
            <a:ext cx="4041774" cy="479821"/>
          </a:xfrm>
          <a:prstGeom prst="rect">
            <a:avLst/>
          </a:prstGeom>
          <a:noFill/>
          <a:ln>
            <a:noFill/>
          </a:ln>
        </p:spPr>
        <p:txBody>
          <a:bodyPr anchorCtr="0" anchor="b" bIns="91425" lIns="91425" rIns="91425" tIns="91425"/>
          <a:lstStyle>
            <a:lvl1pPr indent="0" lvl="0" marL="0" marR="0" rtl="0" algn="l">
              <a:spcBef>
                <a:spcPts val="480"/>
              </a:spcBef>
              <a:spcAft>
                <a:spcPts val="0"/>
              </a:spcAft>
              <a:buClr>
                <a:schemeClr val="dk1"/>
              </a:buClr>
              <a:buFont typeface="Arial"/>
              <a:buNone/>
              <a:defRPr b="1" i="0" sz="2400" u="none" cap="none" strike="noStrike">
                <a:solidFill>
                  <a:schemeClr val="dk1"/>
                </a:solidFill>
                <a:latin typeface="Calibri"/>
                <a:ea typeface="Calibri"/>
                <a:cs typeface="Calibri"/>
                <a:sym typeface="Calibri"/>
              </a:defRPr>
            </a:lvl1pPr>
            <a:lvl2pPr indent="0" lvl="1" marL="457200" marR="0" rtl="0" algn="l">
              <a:spcBef>
                <a:spcPts val="400"/>
              </a:spcBef>
              <a:spcAft>
                <a:spcPts val="0"/>
              </a:spcAft>
              <a:buClr>
                <a:schemeClr val="dk1"/>
              </a:buClr>
              <a:buFont typeface="Arial"/>
              <a:buNone/>
              <a:defRPr b="1" i="0" sz="2000" u="none" cap="none" strike="noStrike">
                <a:solidFill>
                  <a:schemeClr val="dk1"/>
                </a:solidFill>
                <a:latin typeface="Calibri"/>
                <a:ea typeface="Calibri"/>
                <a:cs typeface="Calibri"/>
                <a:sym typeface="Calibri"/>
              </a:defRPr>
            </a:lvl2pPr>
            <a:lvl3pPr indent="0" lvl="2" marL="914400" marR="0" rtl="0" algn="l">
              <a:spcBef>
                <a:spcPts val="360"/>
              </a:spcBef>
              <a:spcAft>
                <a:spcPts val="0"/>
              </a:spcAft>
              <a:buClr>
                <a:schemeClr val="dk1"/>
              </a:buClr>
              <a:buFont typeface="Arial"/>
              <a:buNone/>
              <a:defRPr b="1" i="0" sz="1800" u="none" cap="none" strike="noStrike">
                <a:solidFill>
                  <a:schemeClr val="dk1"/>
                </a:solidFill>
                <a:latin typeface="Calibri"/>
                <a:ea typeface="Calibri"/>
                <a:cs typeface="Calibri"/>
                <a:sym typeface="Calibri"/>
              </a:defRPr>
            </a:lvl3pPr>
            <a:lvl4pPr indent="0" lvl="3" marL="1371600" marR="0" rtl="0" algn="l">
              <a:spcBef>
                <a:spcPts val="320"/>
              </a:spcBef>
              <a:spcAft>
                <a:spcPts val="0"/>
              </a:spcAft>
              <a:buClr>
                <a:schemeClr val="dk1"/>
              </a:buClr>
              <a:buFont typeface="Arial"/>
              <a:buNone/>
              <a:defRPr b="1" i="0" sz="1600" u="none" cap="none" strike="noStrike">
                <a:solidFill>
                  <a:schemeClr val="dk1"/>
                </a:solidFill>
                <a:latin typeface="Calibri"/>
                <a:ea typeface="Calibri"/>
                <a:cs typeface="Calibri"/>
                <a:sym typeface="Calibri"/>
              </a:defRPr>
            </a:lvl4pPr>
            <a:lvl5pPr indent="0" lvl="4" marL="1828800" marR="0" rtl="0" algn="l">
              <a:spcBef>
                <a:spcPts val="320"/>
              </a:spcBef>
              <a:spcAft>
                <a:spcPts val="0"/>
              </a:spcAft>
              <a:buClr>
                <a:schemeClr val="dk1"/>
              </a:buClr>
              <a:buFont typeface="Arial"/>
              <a:buNone/>
              <a:defRPr b="1" i="0" sz="1600" u="none" cap="none" strike="noStrike">
                <a:solidFill>
                  <a:schemeClr val="dk1"/>
                </a:solidFill>
                <a:latin typeface="Calibri"/>
                <a:ea typeface="Calibri"/>
                <a:cs typeface="Calibri"/>
                <a:sym typeface="Calibri"/>
              </a:defRPr>
            </a:lvl5pPr>
            <a:lvl6pPr indent="0" lvl="5" marL="22860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6pPr>
            <a:lvl7pPr indent="0" lvl="6" marL="27432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7pPr>
            <a:lvl8pPr indent="0" lvl="7" marL="32004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8pPr>
            <a:lvl9pPr indent="0" lvl="8" marL="36576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9pPr>
          </a:lstStyle>
          <a:p/>
        </p:txBody>
      </p:sp>
      <p:sp>
        <p:nvSpPr>
          <p:cNvPr id="86" name="Shape 86"/>
          <p:cNvSpPr txBox="1"/>
          <p:nvPr>
            <p:ph idx="4" type="body"/>
          </p:nvPr>
        </p:nvSpPr>
        <p:spPr>
          <a:xfrm>
            <a:off x="4645026" y="1631156"/>
            <a:ext cx="4041774" cy="2963465"/>
          </a:xfrm>
          <a:prstGeom prst="rect">
            <a:avLst/>
          </a:prstGeom>
          <a:noFill/>
          <a:ln>
            <a:noFill/>
          </a:ln>
        </p:spPr>
        <p:txBody>
          <a:bodyPr anchorCtr="0" anchor="t" bIns="91425" lIns="91425" rIns="91425" tIns="91425"/>
          <a:lstStyle>
            <a:lvl1pPr indent="-190500" lvl="0" marL="342900" marR="0" rtl="0" algn="l">
              <a:spcBef>
                <a:spcPts val="48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1pPr>
            <a:lvl2pPr indent="-158750" lvl="1" marL="742950" marR="0" rtl="0" algn="l">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2pPr>
            <a:lvl3pPr indent="-114300" lvl="2" marL="1143000" marR="0" rtl="0" algn="l">
              <a:spcBef>
                <a:spcPts val="36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3pPr>
            <a:lvl4pPr indent="-127000" lvl="3" marL="1600200" marR="0" rtl="0" algn="l">
              <a:spcBef>
                <a:spcPts val="320"/>
              </a:spcBef>
              <a:spcAft>
                <a:spcPts val="0"/>
              </a:spcAft>
              <a:buClr>
                <a:schemeClr val="dk1"/>
              </a:buClr>
              <a:buSzPct val="100000"/>
              <a:buFont typeface="Arial"/>
              <a:buChar char="–"/>
              <a:defRPr b="0" i="0" sz="1600" u="none" cap="none" strike="noStrike">
                <a:solidFill>
                  <a:schemeClr val="dk1"/>
                </a:solidFill>
                <a:latin typeface="Calibri"/>
                <a:ea typeface="Calibri"/>
                <a:cs typeface="Calibri"/>
                <a:sym typeface="Calibri"/>
              </a:defRPr>
            </a:lvl4pPr>
            <a:lvl5pPr indent="-127000" lvl="4" marL="2057400" marR="0" rtl="0" algn="l">
              <a:spcBef>
                <a:spcPts val="320"/>
              </a:spcBef>
              <a:spcAft>
                <a:spcPts val="0"/>
              </a:spcAft>
              <a:buClr>
                <a:schemeClr val="dk1"/>
              </a:buClr>
              <a:buSzPct val="100000"/>
              <a:buFont typeface="Arial"/>
              <a:buChar char="»"/>
              <a:defRPr b="0" i="0" sz="1600" u="none" cap="none" strike="noStrike">
                <a:solidFill>
                  <a:schemeClr val="dk1"/>
                </a:solidFill>
                <a:latin typeface="Calibri"/>
                <a:ea typeface="Calibri"/>
                <a:cs typeface="Calibri"/>
                <a:sym typeface="Calibri"/>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9pPr>
          </a:lstStyle>
          <a:p/>
        </p:txBody>
      </p:sp>
      <p:sp>
        <p:nvSpPr>
          <p:cNvPr id="87" name="Shape 87"/>
          <p:cNvSpPr txBox="1"/>
          <p:nvPr>
            <p:ph idx="10" type="dt"/>
          </p:nvPr>
        </p:nvSpPr>
        <p:spPr>
          <a:xfrm>
            <a:off x="457200" y="4767739"/>
            <a:ext cx="2133599" cy="27289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sz="1200">
                <a:solidFill>
                  <a:srgbClr val="888888"/>
                </a:solidFill>
                <a:latin typeface="Calibri"/>
                <a:ea typeface="Calibri"/>
                <a:cs typeface="Calibri"/>
                <a:sym typeface="Calibri"/>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8" name="Shape 88"/>
          <p:cNvSpPr txBox="1"/>
          <p:nvPr>
            <p:ph idx="11" type="ftr"/>
          </p:nvPr>
        </p:nvSpPr>
        <p:spPr>
          <a:xfrm>
            <a:off x="3124200" y="4767739"/>
            <a:ext cx="2895600" cy="27289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sz="1200">
                <a:solidFill>
                  <a:srgbClr val="888888"/>
                </a:solidFill>
                <a:latin typeface="Calibri"/>
                <a:ea typeface="Calibri"/>
                <a:cs typeface="Calibri"/>
                <a:sym typeface="Calibri"/>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89" name="Shape 89"/>
          <p:cNvSpPr txBox="1"/>
          <p:nvPr>
            <p:ph idx="12" type="sldNum"/>
          </p:nvPr>
        </p:nvSpPr>
        <p:spPr>
          <a:xfrm>
            <a:off x="6553200" y="4767739"/>
            <a:ext cx="2133599" cy="27289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lang="zh-CN" sz="1200">
                <a:solidFill>
                  <a:srgbClr val="888888"/>
                </a:solidFill>
                <a:latin typeface="Calibri"/>
                <a:ea typeface="Calibri"/>
                <a:cs typeface="Calibri"/>
                <a:sym typeface="Calibri"/>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仅标题">
    <p:spTree>
      <p:nvGrpSpPr>
        <p:cNvPr id="90" name="Shape 90"/>
        <p:cNvGrpSpPr/>
        <p:nvPr/>
      </p:nvGrpSpPr>
      <p:grpSpPr>
        <a:xfrm>
          <a:off x="0" y="0"/>
          <a:ext cx="0" cy="0"/>
          <a:chOff x="0" y="0"/>
          <a:chExt cx="0" cy="0"/>
        </a:xfrm>
      </p:grpSpPr>
      <p:sp>
        <p:nvSpPr>
          <p:cNvPr id="91" name="Shape 91"/>
          <p:cNvSpPr txBox="1"/>
          <p:nvPr>
            <p:ph type="title"/>
          </p:nvPr>
        </p:nvSpPr>
        <p:spPr>
          <a:xfrm>
            <a:off x="457200" y="205739"/>
            <a:ext cx="8229600" cy="857249"/>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44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None/>
              <a:defRPr b="0" i="0" sz="4400" u="none" cap="none" strike="noStrike">
                <a:solidFill>
                  <a:schemeClr val="dk1"/>
                </a:solidFill>
                <a:latin typeface="Calibri"/>
                <a:ea typeface="Calibri"/>
                <a:cs typeface="Calibri"/>
                <a:sym typeface="Calibri"/>
              </a:defRPr>
            </a:lvl9pPr>
          </a:lstStyle>
          <a:p/>
        </p:txBody>
      </p:sp>
      <p:sp>
        <p:nvSpPr>
          <p:cNvPr id="92" name="Shape 92"/>
          <p:cNvSpPr txBox="1"/>
          <p:nvPr>
            <p:ph idx="10" type="dt"/>
          </p:nvPr>
        </p:nvSpPr>
        <p:spPr>
          <a:xfrm>
            <a:off x="457200" y="4767739"/>
            <a:ext cx="2133599" cy="27289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sz="1200">
                <a:solidFill>
                  <a:srgbClr val="888888"/>
                </a:solidFill>
                <a:latin typeface="Calibri"/>
                <a:ea typeface="Calibri"/>
                <a:cs typeface="Calibri"/>
                <a:sym typeface="Calibri"/>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3" name="Shape 93"/>
          <p:cNvSpPr txBox="1"/>
          <p:nvPr>
            <p:ph idx="11" type="ftr"/>
          </p:nvPr>
        </p:nvSpPr>
        <p:spPr>
          <a:xfrm>
            <a:off x="3124200" y="4767739"/>
            <a:ext cx="2895600" cy="27289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sz="1200">
                <a:solidFill>
                  <a:srgbClr val="888888"/>
                </a:solidFill>
                <a:latin typeface="Calibri"/>
                <a:ea typeface="Calibri"/>
                <a:cs typeface="Calibri"/>
                <a:sym typeface="Calibri"/>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4" name="Shape 94"/>
          <p:cNvSpPr txBox="1"/>
          <p:nvPr>
            <p:ph idx="12" type="sldNum"/>
          </p:nvPr>
        </p:nvSpPr>
        <p:spPr>
          <a:xfrm>
            <a:off x="6553200" y="4767739"/>
            <a:ext cx="2133599" cy="27289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lang="zh-CN" sz="1200">
                <a:solidFill>
                  <a:srgbClr val="888888"/>
                </a:solidFill>
                <a:latin typeface="Calibri"/>
                <a:ea typeface="Calibri"/>
                <a:cs typeface="Calibri"/>
                <a:sym typeface="Calibri"/>
              </a:rPr>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空白">
    <p:spTree>
      <p:nvGrpSpPr>
        <p:cNvPr id="95" name="Shape 95"/>
        <p:cNvGrpSpPr/>
        <p:nvPr/>
      </p:nvGrpSpPr>
      <p:grpSpPr>
        <a:xfrm>
          <a:off x="0" y="0"/>
          <a:ext cx="0" cy="0"/>
          <a:chOff x="0" y="0"/>
          <a:chExt cx="0" cy="0"/>
        </a:xfrm>
      </p:grpSpPr>
      <p:sp>
        <p:nvSpPr>
          <p:cNvPr id="96" name="Shape 96"/>
          <p:cNvSpPr txBox="1"/>
          <p:nvPr>
            <p:ph idx="10" type="dt"/>
          </p:nvPr>
        </p:nvSpPr>
        <p:spPr>
          <a:xfrm>
            <a:off x="457200" y="4767739"/>
            <a:ext cx="2133599" cy="27289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sz="1200">
                <a:solidFill>
                  <a:srgbClr val="888888"/>
                </a:solidFill>
                <a:latin typeface="Calibri"/>
                <a:ea typeface="Calibri"/>
                <a:cs typeface="Calibri"/>
                <a:sym typeface="Calibri"/>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7" name="Shape 97"/>
          <p:cNvSpPr txBox="1"/>
          <p:nvPr>
            <p:ph idx="11" type="ftr"/>
          </p:nvPr>
        </p:nvSpPr>
        <p:spPr>
          <a:xfrm>
            <a:off x="3124200" y="4767739"/>
            <a:ext cx="2895600" cy="27289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sz="1200">
                <a:solidFill>
                  <a:srgbClr val="888888"/>
                </a:solidFill>
                <a:latin typeface="Calibri"/>
                <a:ea typeface="Calibri"/>
                <a:cs typeface="Calibri"/>
                <a:sym typeface="Calibri"/>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98" name="Shape 98"/>
          <p:cNvSpPr txBox="1"/>
          <p:nvPr>
            <p:ph idx="12" type="sldNum"/>
          </p:nvPr>
        </p:nvSpPr>
        <p:spPr>
          <a:xfrm>
            <a:off x="6553200" y="4767739"/>
            <a:ext cx="2133599" cy="27289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lang="zh-CN" sz="1200">
                <a:solidFill>
                  <a:srgbClr val="888888"/>
                </a:solidFill>
                <a:latin typeface="Calibri"/>
                <a:ea typeface="Calibri"/>
                <a:cs typeface="Calibri"/>
                <a:sym typeface="Calibri"/>
              </a:rP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内容与标题">
    <p:spTree>
      <p:nvGrpSpPr>
        <p:cNvPr id="99" name="Shape 99"/>
        <p:cNvGrpSpPr/>
        <p:nvPr/>
      </p:nvGrpSpPr>
      <p:grpSpPr>
        <a:xfrm>
          <a:off x="0" y="0"/>
          <a:ext cx="0" cy="0"/>
          <a:chOff x="0" y="0"/>
          <a:chExt cx="0" cy="0"/>
        </a:xfrm>
      </p:grpSpPr>
      <p:sp>
        <p:nvSpPr>
          <p:cNvPr id="100" name="Shape 100"/>
          <p:cNvSpPr txBox="1"/>
          <p:nvPr>
            <p:ph type="title"/>
          </p:nvPr>
        </p:nvSpPr>
        <p:spPr>
          <a:xfrm>
            <a:off x="457200" y="204787"/>
            <a:ext cx="3008313" cy="871537"/>
          </a:xfrm>
          <a:prstGeom prst="rect">
            <a:avLst/>
          </a:prstGeom>
          <a:noFill/>
          <a:ln>
            <a:noFill/>
          </a:ln>
        </p:spPr>
        <p:txBody>
          <a:bodyPr anchorCtr="0" anchor="b" bIns="91425" lIns="91425" rIns="91425" tIns="91425"/>
          <a:lstStyle>
            <a:lvl1pPr indent="0" lvl="0" marL="0" marR="0" rtl="0" algn="l">
              <a:spcBef>
                <a:spcPts val="0"/>
              </a:spcBef>
              <a:spcAft>
                <a:spcPts val="0"/>
              </a:spcAft>
              <a:buNone/>
              <a:defRPr b="1" i="0" sz="20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None/>
              <a:defRPr b="0" i="0" sz="4400" u="none" cap="none" strike="noStrike">
                <a:solidFill>
                  <a:schemeClr val="dk1"/>
                </a:solidFill>
                <a:latin typeface="Calibri"/>
                <a:ea typeface="Calibri"/>
                <a:cs typeface="Calibri"/>
                <a:sym typeface="Calibri"/>
              </a:defRPr>
            </a:lvl9pPr>
          </a:lstStyle>
          <a:p/>
        </p:txBody>
      </p:sp>
      <p:sp>
        <p:nvSpPr>
          <p:cNvPr id="101" name="Shape 101"/>
          <p:cNvSpPr txBox="1"/>
          <p:nvPr>
            <p:ph idx="1" type="body"/>
          </p:nvPr>
        </p:nvSpPr>
        <p:spPr>
          <a:xfrm>
            <a:off x="3575050" y="204787"/>
            <a:ext cx="5111750" cy="4389834"/>
          </a:xfrm>
          <a:prstGeom prst="rect">
            <a:avLst/>
          </a:prstGeom>
          <a:noFill/>
          <a:ln>
            <a:noFill/>
          </a:ln>
        </p:spPr>
        <p:txBody>
          <a:bodyPr anchorCtr="0" anchor="t" bIns="91425" lIns="91425" rIns="91425" tIns="91425"/>
          <a:lstStyle>
            <a:lvl1pPr indent="-139700" lvl="0" marL="342900" marR="0" rtl="0" algn="l">
              <a:spcBef>
                <a:spcPts val="640"/>
              </a:spcBef>
              <a:spcAft>
                <a:spcPts val="0"/>
              </a:spcAft>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spcAft>
                <a:spcPts val="0"/>
              </a:spcAft>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02" name="Shape 102"/>
          <p:cNvSpPr txBox="1"/>
          <p:nvPr>
            <p:ph idx="2" type="body"/>
          </p:nvPr>
        </p:nvSpPr>
        <p:spPr>
          <a:xfrm>
            <a:off x="457200" y="1076325"/>
            <a:ext cx="3008313" cy="3518297"/>
          </a:xfrm>
          <a:prstGeom prst="rect">
            <a:avLst/>
          </a:prstGeom>
          <a:noFill/>
          <a:ln>
            <a:noFill/>
          </a:ln>
        </p:spPr>
        <p:txBody>
          <a:bodyPr anchorCtr="0" anchor="t" bIns="91425" lIns="91425" rIns="91425" tIns="91425"/>
          <a:lstStyle>
            <a:lvl1pPr indent="0" lvl="0" marL="0" marR="0" rtl="0" algn="l">
              <a:spcBef>
                <a:spcPts val="280"/>
              </a:spcBef>
              <a:spcAft>
                <a:spcPts val="0"/>
              </a:spcAft>
              <a:buClr>
                <a:schemeClr val="dk1"/>
              </a:buClr>
              <a:buFont typeface="Arial"/>
              <a:buNone/>
              <a:defRPr b="0" i="0" sz="1400" u="none" cap="none" strike="noStrike">
                <a:solidFill>
                  <a:schemeClr val="dk1"/>
                </a:solidFill>
                <a:latin typeface="Calibri"/>
                <a:ea typeface="Calibri"/>
                <a:cs typeface="Calibri"/>
                <a:sym typeface="Calibri"/>
              </a:defRPr>
            </a:lvl1pPr>
            <a:lvl2pPr indent="0" lvl="1" marL="457200" marR="0" rtl="0" algn="l">
              <a:spcBef>
                <a:spcPts val="240"/>
              </a:spcBef>
              <a:spcAft>
                <a:spcPts val="0"/>
              </a:spcAft>
              <a:buClr>
                <a:schemeClr val="dk1"/>
              </a:buClr>
              <a:buFont typeface="Arial"/>
              <a:buNone/>
              <a:defRPr b="0" i="0" sz="1200" u="none" cap="none" strike="noStrike">
                <a:solidFill>
                  <a:schemeClr val="dk1"/>
                </a:solidFill>
                <a:latin typeface="Calibri"/>
                <a:ea typeface="Calibri"/>
                <a:cs typeface="Calibri"/>
                <a:sym typeface="Calibri"/>
              </a:defRPr>
            </a:lvl2pPr>
            <a:lvl3pPr indent="0" lvl="2" marL="914400" marR="0" rtl="0" algn="l">
              <a:spcBef>
                <a:spcPts val="200"/>
              </a:spcBef>
              <a:spcAft>
                <a:spcPts val="0"/>
              </a:spcAft>
              <a:buClr>
                <a:schemeClr val="dk1"/>
              </a:buClr>
              <a:buFont typeface="Arial"/>
              <a:buNone/>
              <a:defRPr b="0" i="0" sz="1000" u="none" cap="none" strike="noStrike">
                <a:solidFill>
                  <a:schemeClr val="dk1"/>
                </a:solidFill>
                <a:latin typeface="Calibri"/>
                <a:ea typeface="Calibri"/>
                <a:cs typeface="Calibri"/>
                <a:sym typeface="Calibri"/>
              </a:defRPr>
            </a:lvl3pPr>
            <a:lvl4pPr indent="0" lvl="3" marL="1371600" marR="0" rtl="0" algn="l">
              <a:spcBef>
                <a:spcPts val="180"/>
              </a:spcBef>
              <a:spcAft>
                <a:spcPts val="0"/>
              </a:spcAft>
              <a:buClr>
                <a:schemeClr val="dk1"/>
              </a:buClr>
              <a:buFont typeface="Arial"/>
              <a:buNone/>
              <a:defRPr b="0" i="0" sz="900" u="none" cap="none" strike="noStrike">
                <a:solidFill>
                  <a:schemeClr val="dk1"/>
                </a:solidFill>
                <a:latin typeface="Calibri"/>
                <a:ea typeface="Calibri"/>
                <a:cs typeface="Calibri"/>
                <a:sym typeface="Calibri"/>
              </a:defRPr>
            </a:lvl4pPr>
            <a:lvl5pPr indent="0" lvl="4" marL="1828800" marR="0" rtl="0" algn="l">
              <a:spcBef>
                <a:spcPts val="180"/>
              </a:spcBef>
              <a:spcAft>
                <a:spcPts val="0"/>
              </a:spcAft>
              <a:buClr>
                <a:schemeClr val="dk1"/>
              </a:buClr>
              <a:buFont typeface="Arial"/>
              <a:buNone/>
              <a:defRPr b="0" i="0" sz="900" u="none" cap="none" strike="noStrike">
                <a:solidFill>
                  <a:schemeClr val="dk1"/>
                </a:solidFill>
                <a:latin typeface="Calibri"/>
                <a:ea typeface="Calibri"/>
                <a:cs typeface="Calibri"/>
                <a:sym typeface="Calibri"/>
              </a:defRPr>
            </a:lvl5pPr>
            <a:lvl6pPr indent="0" lvl="5" marL="22860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6pPr>
            <a:lvl7pPr indent="0" lvl="6" marL="27432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7pPr>
            <a:lvl8pPr indent="0" lvl="7" marL="32004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8pPr>
            <a:lvl9pPr indent="0" lvl="8" marL="36576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9pPr>
          </a:lstStyle>
          <a:p/>
        </p:txBody>
      </p:sp>
      <p:sp>
        <p:nvSpPr>
          <p:cNvPr id="103" name="Shape 103"/>
          <p:cNvSpPr txBox="1"/>
          <p:nvPr>
            <p:ph idx="10" type="dt"/>
          </p:nvPr>
        </p:nvSpPr>
        <p:spPr>
          <a:xfrm>
            <a:off x="457200" y="4767739"/>
            <a:ext cx="2133599" cy="27289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sz="1200">
                <a:solidFill>
                  <a:srgbClr val="888888"/>
                </a:solidFill>
                <a:latin typeface="Calibri"/>
                <a:ea typeface="Calibri"/>
                <a:cs typeface="Calibri"/>
                <a:sym typeface="Calibri"/>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04" name="Shape 104"/>
          <p:cNvSpPr txBox="1"/>
          <p:nvPr>
            <p:ph idx="11" type="ftr"/>
          </p:nvPr>
        </p:nvSpPr>
        <p:spPr>
          <a:xfrm>
            <a:off x="3124200" y="4767739"/>
            <a:ext cx="2895600" cy="27289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sz="1200">
                <a:solidFill>
                  <a:srgbClr val="888888"/>
                </a:solidFill>
                <a:latin typeface="Calibri"/>
                <a:ea typeface="Calibri"/>
                <a:cs typeface="Calibri"/>
                <a:sym typeface="Calibri"/>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05" name="Shape 105"/>
          <p:cNvSpPr txBox="1"/>
          <p:nvPr>
            <p:ph idx="12" type="sldNum"/>
          </p:nvPr>
        </p:nvSpPr>
        <p:spPr>
          <a:xfrm>
            <a:off x="6553200" y="4767739"/>
            <a:ext cx="2133599" cy="27289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lang="zh-CN" sz="1200">
                <a:solidFill>
                  <a:srgbClr val="888888"/>
                </a:solidFill>
                <a:latin typeface="Calibri"/>
                <a:ea typeface="Calibri"/>
                <a:cs typeface="Calibri"/>
                <a:sym typeface="Calibri"/>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zh-CN"/>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图片与标题">
    <p:spTree>
      <p:nvGrpSpPr>
        <p:cNvPr id="106" name="Shape 106"/>
        <p:cNvGrpSpPr/>
        <p:nvPr/>
      </p:nvGrpSpPr>
      <p:grpSpPr>
        <a:xfrm>
          <a:off x="0" y="0"/>
          <a:ext cx="0" cy="0"/>
          <a:chOff x="0" y="0"/>
          <a:chExt cx="0" cy="0"/>
        </a:xfrm>
      </p:grpSpPr>
      <p:sp>
        <p:nvSpPr>
          <p:cNvPr id="107" name="Shape 107"/>
          <p:cNvSpPr txBox="1"/>
          <p:nvPr>
            <p:ph type="title"/>
          </p:nvPr>
        </p:nvSpPr>
        <p:spPr>
          <a:xfrm>
            <a:off x="1792288" y="3600450"/>
            <a:ext cx="5486399" cy="425053"/>
          </a:xfrm>
          <a:prstGeom prst="rect">
            <a:avLst/>
          </a:prstGeom>
          <a:noFill/>
          <a:ln>
            <a:noFill/>
          </a:ln>
        </p:spPr>
        <p:txBody>
          <a:bodyPr anchorCtr="0" anchor="b" bIns="91425" lIns="91425" rIns="91425" tIns="91425"/>
          <a:lstStyle>
            <a:lvl1pPr indent="0" lvl="0" marL="0" marR="0" rtl="0" algn="l">
              <a:spcBef>
                <a:spcPts val="0"/>
              </a:spcBef>
              <a:spcAft>
                <a:spcPts val="0"/>
              </a:spcAft>
              <a:buNone/>
              <a:defRPr b="1" i="0" sz="20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None/>
              <a:defRPr b="0" i="0" sz="4400" u="none" cap="none" strike="noStrike">
                <a:solidFill>
                  <a:schemeClr val="dk1"/>
                </a:solidFill>
                <a:latin typeface="Calibri"/>
                <a:ea typeface="Calibri"/>
                <a:cs typeface="Calibri"/>
                <a:sym typeface="Calibri"/>
              </a:defRPr>
            </a:lvl9pPr>
          </a:lstStyle>
          <a:p/>
        </p:txBody>
      </p:sp>
      <p:sp>
        <p:nvSpPr>
          <p:cNvPr id="108" name="Shape 108"/>
          <p:cNvSpPr/>
          <p:nvPr>
            <p:ph idx="2" type="pic"/>
          </p:nvPr>
        </p:nvSpPr>
        <p:spPr>
          <a:xfrm>
            <a:off x="1792288" y="459581"/>
            <a:ext cx="5486399" cy="3086100"/>
          </a:xfrm>
          <a:prstGeom prst="rect">
            <a:avLst/>
          </a:prstGeom>
          <a:noFill/>
          <a:ln>
            <a:noFill/>
          </a:ln>
        </p:spPr>
        <p:txBody>
          <a:bodyPr anchorCtr="0" anchor="t" bIns="91425" lIns="91425" rIns="91425" tIns="91425"/>
          <a:lstStyle>
            <a:lvl1pPr indent="0" lvl="0" marL="0" marR="0" rtl="0" algn="l">
              <a:spcBef>
                <a:spcPts val="640"/>
              </a:spcBef>
              <a:spcAft>
                <a:spcPts val="0"/>
              </a:spcAft>
              <a:buClr>
                <a:schemeClr val="dk1"/>
              </a:buClr>
              <a:buFont typeface="Arial"/>
              <a:buNone/>
              <a:defRPr b="0" i="0" sz="3200" u="none" cap="none" strike="noStrike">
                <a:solidFill>
                  <a:schemeClr val="dk1"/>
                </a:solidFill>
                <a:latin typeface="Calibri"/>
                <a:ea typeface="Calibri"/>
                <a:cs typeface="Calibri"/>
                <a:sym typeface="Calibri"/>
              </a:defRPr>
            </a:lvl1pPr>
            <a:lvl2pPr indent="0" lvl="1" marL="457200" marR="0" rtl="0" algn="l">
              <a:spcBef>
                <a:spcPts val="560"/>
              </a:spcBef>
              <a:spcAft>
                <a:spcPts val="0"/>
              </a:spcAft>
              <a:buClr>
                <a:schemeClr val="dk1"/>
              </a:buClr>
              <a:buFont typeface="Arial"/>
              <a:buNone/>
              <a:defRPr b="0" i="0" sz="2800" u="none" cap="none" strike="noStrike">
                <a:solidFill>
                  <a:schemeClr val="dk1"/>
                </a:solidFill>
                <a:latin typeface="Calibri"/>
                <a:ea typeface="Calibri"/>
                <a:cs typeface="Calibri"/>
                <a:sym typeface="Calibri"/>
              </a:defRPr>
            </a:lvl2pPr>
            <a:lvl3pPr indent="0" lvl="2" marL="914400" marR="0" rtl="0" algn="l">
              <a:spcBef>
                <a:spcPts val="480"/>
              </a:spcBef>
              <a:spcAft>
                <a:spcPts val="0"/>
              </a:spcAft>
              <a:buClr>
                <a:schemeClr val="dk1"/>
              </a:buClr>
              <a:buFont typeface="Arial"/>
              <a:buNone/>
              <a:defRPr b="0" i="0" sz="2400" u="none" cap="none" strike="noStrike">
                <a:solidFill>
                  <a:schemeClr val="dk1"/>
                </a:solidFill>
                <a:latin typeface="Calibri"/>
                <a:ea typeface="Calibri"/>
                <a:cs typeface="Calibri"/>
                <a:sym typeface="Calibri"/>
              </a:defRPr>
            </a:lvl3pPr>
            <a:lvl4pPr indent="0" lvl="3" marL="1371600" marR="0" rtl="0" algn="l">
              <a:spcBef>
                <a:spcPts val="4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4pPr>
            <a:lvl5pPr indent="0" lvl="4" marL="1828800" marR="0" rtl="0" algn="l">
              <a:spcBef>
                <a:spcPts val="4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5pPr>
            <a:lvl6pPr indent="0" lvl="5" marL="22860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6pPr>
            <a:lvl7pPr indent="0" lvl="6" marL="27432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7pPr>
            <a:lvl8pPr indent="0" lvl="7" marL="32004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8pPr>
            <a:lvl9pPr indent="0" lvl="8" marL="36576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9pPr>
          </a:lstStyle>
          <a:p/>
        </p:txBody>
      </p:sp>
      <p:sp>
        <p:nvSpPr>
          <p:cNvPr id="109" name="Shape 109"/>
          <p:cNvSpPr txBox="1"/>
          <p:nvPr>
            <p:ph idx="1" type="body"/>
          </p:nvPr>
        </p:nvSpPr>
        <p:spPr>
          <a:xfrm>
            <a:off x="1792288" y="4025503"/>
            <a:ext cx="5486399" cy="603646"/>
          </a:xfrm>
          <a:prstGeom prst="rect">
            <a:avLst/>
          </a:prstGeom>
          <a:noFill/>
          <a:ln>
            <a:noFill/>
          </a:ln>
        </p:spPr>
        <p:txBody>
          <a:bodyPr anchorCtr="0" anchor="t" bIns="91425" lIns="91425" rIns="91425" tIns="91425"/>
          <a:lstStyle>
            <a:lvl1pPr indent="0" lvl="0" marL="0" marR="0" rtl="0" algn="l">
              <a:spcBef>
                <a:spcPts val="280"/>
              </a:spcBef>
              <a:spcAft>
                <a:spcPts val="0"/>
              </a:spcAft>
              <a:buClr>
                <a:schemeClr val="dk1"/>
              </a:buClr>
              <a:buFont typeface="Arial"/>
              <a:buNone/>
              <a:defRPr b="0" i="0" sz="1400" u="none" cap="none" strike="noStrike">
                <a:solidFill>
                  <a:schemeClr val="dk1"/>
                </a:solidFill>
                <a:latin typeface="Calibri"/>
                <a:ea typeface="Calibri"/>
                <a:cs typeface="Calibri"/>
                <a:sym typeface="Calibri"/>
              </a:defRPr>
            </a:lvl1pPr>
            <a:lvl2pPr indent="0" lvl="1" marL="457200" marR="0" rtl="0" algn="l">
              <a:spcBef>
                <a:spcPts val="240"/>
              </a:spcBef>
              <a:spcAft>
                <a:spcPts val="0"/>
              </a:spcAft>
              <a:buClr>
                <a:schemeClr val="dk1"/>
              </a:buClr>
              <a:buFont typeface="Arial"/>
              <a:buNone/>
              <a:defRPr b="0" i="0" sz="1200" u="none" cap="none" strike="noStrike">
                <a:solidFill>
                  <a:schemeClr val="dk1"/>
                </a:solidFill>
                <a:latin typeface="Calibri"/>
                <a:ea typeface="Calibri"/>
                <a:cs typeface="Calibri"/>
                <a:sym typeface="Calibri"/>
              </a:defRPr>
            </a:lvl2pPr>
            <a:lvl3pPr indent="0" lvl="2" marL="914400" marR="0" rtl="0" algn="l">
              <a:spcBef>
                <a:spcPts val="200"/>
              </a:spcBef>
              <a:spcAft>
                <a:spcPts val="0"/>
              </a:spcAft>
              <a:buClr>
                <a:schemeClr val="dk1"/>
              </a:buClr>
              <a:buFont typeface="Arial"/>
              <a:buNone/>
              <a:defRPr b="0" i="0" sz="1000" u="none" cap="none" strike="noStrike">
                <a:solidFill>
                  <a:schemeClr val="dk1"/>
                </a:solidFill>
                <a:latin typeface="Calibri"/>
                <a:ea typeface="Calibri"/>
                <a:cs typeface="Calibri"/>
                <a:sym typeface="Calibri"/>
              </a:defRPr>
            </a:lvl3pPr>
            <a:lvl4pPr indent="0" lvl="3" marL="1371600" marR="0" rtl="0" algn="l">
              <a:spcBef>
                <a:spcPts val="180"/>
              </a:spcBef>
              <a:spcAft>
                <a:spcPts val="0"/>
              </a:spcAft>
              <a:buClr>
                <a:schemeClr val="dk1"/>
              </a:buClr>
              <a:buFont typeface="Arial"/>
              <a:buNone/>
              <a:defRPr b="0" i="0" sz="900" u="none" cap="none" strike="noStrike">
                <a:solidFill>
                  <a:schemeClr val="dk1"/>
                </a:solidFill>
                <a:latin typeface="Calibri"/>
                <a:ea typeface="Calibri"/>
                <a:cs typeface="Calibri"/>
                <a:sym typeface="Calibri"/>
              </a:defRPr>
            </a:lvl4pPr>
            <a:lvl5pPr indent="0" lvl="4" marL="1828800" marR="0" rtl="0" algn="l">
              <a:spcBef>
                <a:spcPts val="180"/>
              </a:spcBef>
              <a:spcAft>
                <a:spcPts val="0"/>
              </a:spcAft>
              <a:buClr>
                <a:schemeClr val="dk1"/>
              </a:buClr>
              <a:buFont typeface="Arial"/>
              <a:buNone/>
              <a:defRPr b="0" i="0" sz="900" u="none" cap="none" strike="noStrike">
                <a:solidFill>
                  <a:schemeClr val="dk1"/>
                </a:solidFill>
                <a:latin typeface="Calibri"/>
                <a:ea typeface="Calibri"/>
                <a:cs typeface="Calibri"/>
                <a:sym typeface="Calibri"/>
              </a:defRPr>
            </a:lvl5pPr>
            <a:lvl6pPr indent="0" lvl="5" marL="22860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6pPr>
            <a:lvl7pPr indent="0" lvl="6" marL="27432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7pPr>
            <a:lvl8pPr indent="0" lvl="7" marL="32004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8pPr>
            <a:lvl9pPr indent="0" lvl="8" marL="36576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9pPr>
          </a:lstStyle>
          <a:p/>
        </p:txBody>
      </p:sp>
      <p:sp>
        <p:nvSpPr>
          <p:cNvPr id="110" name="Shape 110"/>
          <p:cNvSpPr txBox="1"/>
          <p:nvPr>
            <p:ph idx="10" type="dt"/>
          </p:nvPr>
        </p:nvSpPr>
        <p:spPr>
          <a:xfrm>
            <a:off x="457200" y="4767739"/>
            <a:ext cx="2133599" cy="27289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sz="1200">
                <a:solidFill>
                  <a:srgbClr val="888888"/>
                </a:solidFill>
                <a:latin typeface="Calibri"/>
                <a:ea typeface="Calibri"/>
                <a:cs typeface="Calibri"/>
                <a:sym typeface="Calibri"/>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11" name="Shape 111"/>
          <p:cNvSpPr txBox="1"/>
          <p:nvPr>
            <p:ph idx="11" type="ftr"/>
          </p:nvPr>
        </p:nvSpPr>
        <p:spPr>
          <a:xfrm>
            <a:off x="3124200" y="4767739"/>
            <a:ext cx="2895600" cy="27289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sz="1200">
                <a:solidFill>
                  <a:srgbClr val="888888"/>
                </a:solidFill>
                <a:latin typeface="Calibri"/>
                <a:ea typeface="Calibri"/>
                <a:cs typeface="Calibri"/>
                <a:sym typeface="Calibri"/>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12" name="Shape 112"/>
          <p:cNvSpPr txBox="1"/>
          <p:nvPr>
            <p:ph idx="12" type="sldNum"/>
          </p:nvPr>
        </p:nvSpPr>
        <p:spPr>
          <a:xfrm>
            <a:off x="6553200" y="4767739"/>
            <a:ext cx="2133599" cy="27289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lang="zh-CN" sz="1200">
                <a:solidFill>
                  <a:srgbClr val="888888"/>
                </a:solidFill>
                <a:latin typeface="Calibri"/>
                <a:ea typeface="Calibri"/>
                <a:cs typeface="Calibri"/>
                <a:sym typeface="Calibri"/>
              </a:rPr>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标题和竖排文字">
    <p:spTree>
      <p:nvGrpSpPr>
        <p:cNvPr id="113" name="Shape 113"/>
        <p:cNvGrpSpPr/>
        <p:nvPr/>
      </p:nvGrpSpPr>
      <p:grpSpPr>
        <a:xfrm>
          <a:off x="0" y="0"/>
          <a:ext cx="0" cy="0"/>
          <a:chOff x="0" y="0"/>
          <a:chExt cx="0" cy="0"/>
        </a:xfrm>
      </p:grpSpPr>
      <p:sp>
        <p:nvSpPr>
          <p:cNvPr id="114" name="Shape 114"/>
          <p:cNvSpPr txBox="1"/>
          <p:nvPr>
            <p:ph type="title"/>
          </p:nvPr>
        </p:nvSpPr>
        <p:spPr>
          <a:xfrm>
            <a:off x="457200" y="205739"/>
            <a:ext cx="8229600" cy="857249"/>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44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None/>
              <a:defRPr b="0" i="0" sz="4400" u="none" cap="none" strike="noStrike">
                <a:solidFill>
                  <a:schemeClr val="dk1"/>
                </a:solidFill>
                <a:latin typeface="Calibri"/>
                <a:ea typeface="Calibri"/>
                <a:cs typeface="Calibri"/>
                <a:sym typeface="Calibri"/>
              </a:defRPr>
            </a:lvl9pPr>
          </a:lstStyle>
          <a:p/>
        </p:txBody>
      </p:sp>
      <p:sp>
        <p:nvSpPr>
          <p:cNvPr id="115" name="Shape 115"/>
          <p:cNvSpPr txBox="1"/>
          <p:nvPr>
            <p:ph idx="1" type="body"/>
          </p:nvPr>
        </p:nvSpPr>
        <p:spPr>
          <a:xfrm rot="5400000">
            <a:off x="2874644" y="-1217295"/>
            <a:ext cx="3394710" cy="8229600"/>
          </a:xfrm>
          <a:prstGeom prst="rect">
            <a:avLst/>
          </a:prstGeom>
          <a:noFill/>
          <a:ln>
            <a:noFill/>
          </a:ln>
        </p:spPr>
        <p:txBody>
          <a:bodyPr anchorCtr="0" anchor="t" bIns="91425" lIns="91425" rIns="91425" tIns="91425"/>
          <a:lstStyle>
            <a:lvl1pPr indent="-139700" lvl="0" marL="342900" marR="0" rtl="0" algn="l">
              <a:spcBef>
                <a:spcPts val="640"/>
              </a:spcBef>
              <a:spcAft>
                <a:spcPts val="0"/>
              </a:spcAft>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spcAft>
                <a:spcPts val="0"/>
              </a:spcAft>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16" name="Shape 116"/>
          <p:cNvSpPr txBox="1"/>
          <p:nvPr>
            <p:ph idx="10" type="dt"/>
          </p:nvPr>
        </p:nvSpPr>
        <p:spPr>
          <a:xfrm>
            <a:off x="457200" y="4767739"/>
            <a:ext cx="2133599" cy="27289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sz="1200">
                <a:solidFill>
                  <a:srgbClr val="888888"/>
                </a:solidFill>
                <a:latin typeface="Calibri"/>
                <a:ea typeface="Calibri"/>
                <a:cs typeface="Calibri"/>
                <a:sym typeface="Calibri"/>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17" name="Shape 117"/>
          <p:cNvSpPr txBox="1"/>
          <p:nvPr>
            <p:ph idx="11" type="ftr"/>
          </p:nvPr>
        </p:nvSpPr>
        <p:spPr>
          <a:xfrm>
            <a:off x="3124200" y="4767739"/>
            <a:ext cx="2895600" cy="27289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sz="1200">
                <a:solidFill>
                  <a:srgbClr val="888888"/>
                </a:solidFill>
                <a:latin typeface="Calibri"/>
                <a:ea typeface="Calibri"/>
                <a:cs typeface="Calibri"/>
                <a:sym typeface="Calibri"/>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18" name="Shape 118"/>
          <p:cNvSpPr txBox="1"/>
          <p:nvPr>
            <p:ph idx="12" type="sldNum"/>
          </p:nvPr>
        </p:nvSpPr>
        <p:spPr>
          <a:xfrm>
            <a:off x="6553200" y="4767739"/>
            <a:ext cx="2133599" cy="27289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lang="zh-CN" sz="1200">
                <a:solidFill>
                  <a:srgbClr val="888888"/>
                </a:solidFill>
                <a:latin typeface="Calibri"/>
                <a:ea typeface="Calibri"/>
                <a:cs typeface="Calibri"/>
                <a:sym typeface="Calibri"/>
              </a:rPr>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垂直排列标题与文本">
    <p:spTree>
      <p:nvGrpSpPr>
        <p:cNvPr id="119" name="Shape 119"/>
        <p:cNvGrpSpPr/>
        <p:nvPr/>
      </p:nvGrpSpPr>
      <p:grpSpPr>
        <a:xfrm>
          <a:off x="0" y="0"/>
          <a:ext cx="0" cy="0"/>
          <a:chOff x="0" y="0"/>
          <a:chExt cx="0" cy="0"/>
        </a:xfrm>
      </p:grpSpPr>
      <p:sp>
        <p:nvSpPr>
          <p:cNvPr id="120" name="Shape 120"/>
          <p:cNvSpPr txBox="1"/>
          <p:nvPr>
            <p:ph type="title"/>
          </p:nvPr>
        </p:nvSpPr>
        <p:spPr>
          <a:xfrm rot="5400000">
            <a:off x="5829299" y="971550"/>
            <a:ext cx="3657600" cy="205740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44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None/>
              <a:defRPr b="0" i="0" sz="4400" u="none" cap="none" strike="noStrike">
                <a:solidFill>
                  <a:schemeClr val="dk1"/>
                </a:solidFill>
                <a:latin typeface="Calibri"/>
                <a:ea typeface="Calibri"/>
                <a:cs typeface="Calibri"/>
                <a:sym typeface="Calibri"/>
              </a:defRPr>
            </a:lvl9pPr>
          </a:lstStyle>
          <a:p/>
        </p:txBody>
      </p:sp>
      <p:sp>
        <p:nvSpPr>
          <p:cNvPr id="121" name="Shape 121"/>
          <p:cNvSpPr txBox="1"/>
          <p:nvPr>
            <p:ph idx="1" type="body"/>
          </p:nvPr>
        </p:nvSpPr>
        <p:spPr>
          <a:xfrm rot="5400000">
            <a:off x="1638300" y="-1009649"/>
            <a:ext cx="3657600" cy="6019799"/>
          </a:xfrm>
          <a:prstGeom prst="rect">
            <a:avLst/>
          </a:prstGeom>
          <a:noFill/>
          <a:ln>
            <a:noFill/>
          </a:ln>
        </p:spPr>
        <p:txBody>
          <a:bodyPr anchorCtr="0" anchor="t" bIns="91425" lIns="91425" rIns="91425" tIns="91425"/>
          <a:lstStyle>
            <a:lvl1pPr indent="-139700" lvl="0" marL="342900" marR="0" rtl="0" algn="l">
              <a:spcBef>
                <a:spcPts val="640"/>
              </a:spcBef>
              <a:spcAft>
                <a:spcPts val="0"/>
              </a:spcAft>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spcAft>
                <a:spcPts val="0"/>
              </a:spcAft>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22" name="Shape 122"/>
          <p:cNvSpPr txBox="1"/>
          <p:nvPr>
            <p:ph idx="10" type="dt"/>
          </p:nvPr>
        </p:nvSpPr>
        <p:spPr>
          <a:xfrm>
            <a:off x="457200" y="4767739"/>
            <a:ext cx="2133599" cy="27289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sz="1200">
                <a:solidFill>
                  <a:srgbClr val="888888"/>
                </a:solidFill>
                <a:latin typeface="Calibri"/>
                <a:ea typeface="Calibri"/>
                <a:cs typeface="Calibri"/>
                <a:sym typeface="Calibri"/>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3" name="Shape 123"/>
          <p:cNvSpPr txBox="1"/>
          <p:nvPr>
            <p:ph idx="11" type="ftr"/>
          </p:nvPr>
        </p:nvSpPr>
        <p:spPr>
          <a:xfrm>
            <a:off x="3124200" y="4767739"/>
            <a:ext cx="2895600" cy="27289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sz="1200">
                <a:solidFill>
                  <a:srgbClr val="888888"/>
                </a:solidFill>
                <a:latin typeface="Calibri"/>
                <a:ea typeface="Calibri"/>
                <a:cs typeface="Calibri"/>
                <a:sym typeface="Calibri"/>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124" name="Shape 124"/>
          <p:cNvSpPr txBox="1"/>
          <p:nvPr>
            <p:ph idx="12" type="sldNum"/>
          </p:nvPr>
        </p:nvSpPr>
        <p:spPr>
          <a:xfrm>
            <a:off x="6553200" y="4767739"/>
            <a:ext cx="2133599" cy="27289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lang="zh-CN" sz="1200">
                <a:solidFill>
                  <a:srgbClr val="888888"/>
                </a:solidFill>
                <a:latin typeface="Calibri"/>
                <a:ea typeface="Calibri"/>
                <a:cs typeface="Calibri"/>
                <a:sym typeface="Calibri"/>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zh-C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zh-C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zh-C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zh-C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zh-C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zh-C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zh-C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zh-C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D8D8D8">
            <a:alpha val="54901"/>
          </a:srgbClr>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457200" y="205739"/>
            <a:ext cx="8229600" cy="857249"/>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4400" u="none" cap="none" strike="noStrike">
                <a:solidFill>
                  <a:schemeClr val="dk1"/>
                </a:solidFill>
                <a:latin typeface="Calibri"/>
                <a:ea typeface="Calibri"/>
                <a:cs typeface="Calibri"/>
                <a:sym typeface="Calibri"/>
              </a:defRPr>
            </a:lvl1pPr>
            <a:lvl2pPr indent="0" lvl="1" marL="0" marR="0" rtl="0" algn="ctr">
              <a:spcBef>
                <a:spcPts val="0"/>
              </a:spcBef>
              <a:spcAft>
                <a:spcPts val="0"/>
              </a:spcAft>
              <a:buNone/>
              <a:defRPr b="0" i="0" sz="4400" u="none" cap="none" strike="noStrike">
                <a:solidFill>
                  <a:schemeClr val="dk1"/>
                </a:solidFill>
                <a:latin typeface="Calibri"/>
                <a:ea typeface="Calibri"/>
                <a:cs typeface="Calibri"/>
                <a:sym typeface="Calibri"/>
              </a:defRPr>
            </a:lvl2pPr>
            <a:lvl3pPr indent="0" lvl="2" marL="0" marR="0" rtl="0" algn="ctr">
              <a:spcBef>
                <a:spcPts val="0"/>
              </a:spcBef>
              <a:spcAft>
                <a:spcPts val="0"/>
              </a:spcAft>
              <a:buNone/>
              <a:defRPr b="0" i="0" sz="4400" u="none" cap="none" strike="noStrike">
                <a:solidFill>
                  <a:schemeClr val="dk1"/>
                </a:solidFill>
                <a:latin typeface="Calibri"/>
                <a:ea typeface="Calibri"/>
                <a:cs typeface="Calibri"/>
                <a:sym typeface="Calibri"/>
              </a:defRPr>
            </a:lvl3pPr>
            <a:lvl4pPr indent="0" lvl="3" marL="0" marR="0" rtl="0" algn="ctr">
              <a:spcBef>
                <a:spcPts val="0"/>
              </a:spcBef>
              <a:spcAft>
                <a:spcPts val="0"/>
              </a:spcAft>
              <a:buNone/>
              <a:defRPr b="0" i="0" sz="4400" u="none" cap="none" strike="noStrike">
                <a:solidFill>
                  <a:schemeClr val="dk1"/>
                </a:solidFill>
                <a:latin typeface="Calibri"/>
                <a:ea typeface="Calibri"/>
                <a:cs typeface="Calibri"/>
                <a:sym typeface="Calibri"/>
              </a:defRPr>
            </a:lvl4pPr>
            <a:lvl5pPr indent="0" lvl="4" marL="0" marR="0" rtl="0" algn="ctr">
              <a:spcBef>
                <a:spcPts val="0"/>
              </a:spcBef>
              <a:spcAft>
                <a:spcPts val="0"/>
              </a:spcAft>
              <a:buNone/>
              <a:defRPr b="0" i="0" sz="4400" u="none" cap="none" strike="noStrike">
                <a:solidFill>
                  <a:schemeClr val="dk1"/>
                </a:solidFill>
                <a:latin typeface="Calibri"/>
                <a:ea typeface="Calibri"/>
                <a:cs typeface="Calibri"/>
                <a:sym typeface="Calibri"/>
              </a:defRPr>
            </a:lvl5pPr>
            <a:lvl6pPr indent="0" lvl="5" marL="457200" marR="0" rtl="0" algn="ctr">
              <a:spcBef>
                <a:spcPts val="0"/>
              </a:spcBef>
              <a:spcAft>
                <a:spcPts val="0"/>
              </a:spcAft>
              <a:buNone/>
              <a:defRPr b="0" i="0" sz="4400" u="none" cap="none" strike="noStrike">
                <a:solidFill>
                  <a:schemeClr val="dk1"/>
                </a:solidFill>
                <a:latin typeface="Calibri"/>
                <a:ea typeface="Calibri"/>
                <a:cs typeface="Calibri"/>
                <a:sym typeface="Calibri"/>
              </a:defRPr>
            </a:lvl6pPr>
            <a:lvl7pPr indent="0" lvl="6" marL="914400" marR="0" rtl="0" algn="ctr">
              <a:spcBef>
                <a:spcPts val="0"/>
              </a:spcBef>
              <a:spcAft>
                <a:spcPts val="0"/>
              </a:spcAft>
              <a:buNone/>
              <a:defRPr b="0" i="0" sz="4400" u="none" cap="none" strike="noStrike">
                <a:solidFill>
                  <a:schemeClr val="dk1"/>
                </a:solidFill>
                <a:latin typeface="Calibri"/>
                <a:ea typeface="Calibri"/>
                <a:cs typeface="Calibri"/>
                <a:sym typeface="Calibri"/>
              </a:defRPr>
            </a:lvl7pPr>
            <a:lvl8pPr indent="0" lvl="7" marL="1371600" marR="0" rtl="0" algn="ctr">
              <a:spcBef>
                <a:spcPts val="0"/>
              </a:spcBef>
              <a:spcAft>
                <a:spcPts val="0"/>
              </a:spcAft>
              <a:buNone/>
              <a:defRPr b="0" i="0" sz="4400" u="none" cap="none" strike="noStrike">
                <a:solidFill>
                  <a:schemeClr val="dk1"/>
                </a:solidFill>
                <a:latin typeface="Calibri"/>
                <a:ea typeface="Calibri"/>
                <a:cs typeface="Calibri"/>
                <a:sym typeface="Calibri"/>
              </a:defRPr>
            </a:lvl8pPr>
            <a:lvl9pPr indent="0" lvl="8" marL="1828800" marR="0" rtl="0" algn="ctr">
              <a:spcBef>
                <a:spcPts val="0"/>
              </a:spcBef>
              <a:spcAft>
                <a:spcPts val="0"/>
              </a:spcAft>
              <a:buNone/>
              <a:defRPr b="0" i="0" sz="4400" u="none" cap="none" strike="noStrike">
                <a:solidFill>
                  <a:schemeClr val="dk1"/>
                </a:solidFill>
                <a:latin typeface="Calibri"/>
                <a:ea typeface="Calibri"/>
                <a:cs typeface="Calibri"/>
                <a:sym typeface="Calibri"/>
              </a:defRPr>
            </a:lvl9pPr>
          </a:lstStyle>
          <a:p/>
        </p:txBody>
      </p:sp>
      <p:sp>
        <p:nvSpPr>
          <p:cNvPr id="52" name="Shape 52"/>
          <p:cNvSpPr txBox="1"/>
          <p:nvPr>
            <p:ph idx="1" type="body"/>
          </p:nvPr>
        </p:nvSpPr>
        <p:spPr>
          <a:xfrm>
            <a:off x="457200" y="1200150"/>
            <a:ext cx="8229600" cy="3394710"/>
          </a:xfrm>
          <a:prstGeom prst="rect">
            <a:avLst/>
          </a:prstGeom>
          <a:noFill/>
          <a:ln>
            <a:noFill/>
          </a:ln>
        </p:spPr>
        <p:txBody>
          <a:bodyPr anchorCtr="0" anchor="t" bIns="91425" lIns="91425" rIns="91425" tIns="91425"/>
          <a:lstStyle>
            <a:lvl1pPr indent="-139700" lvl="0" marL="342900" marR="0" rtl="0" algn="l">
              <a:spcBef>
                <a:spcPts val="640"/>
              </a:spcBef>
              <a:spcAft>
                <a:spcPts val="0"/>
              </a:spcAft>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spcAft>
                <a:spcPts val="0"/>
              </a:spcAft>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53" name="Shape 53"/>
          <p:cNvSpPr txBox="1"/>
          <p:nvPr>
            <p:ph idx="10" type="dt"/>
          </p:nvPr>
        </p:nvSpPr>
        <p:spPr>
          <a:xfrm>
            <a:off x="457200" y="4767739"/>
            <a:ext cx="2133599" cy="272890"/>
          </a:xfrm>
          <a:prstGeom prst="rect">
            <a:avLst/>
          </a:prstGeom>
          <a:noFill/>
          <a:ln>
            <a:noFill/>
          </a:ln>
        </p:spPr>
        <p:txBody>
          <a:bodyPr anchorCtr="0" anchor="ctr" bIns="91425" lIns="91425" rIns="91425" tIns="91425"/>
          <a:lstStyle>
            <a:lvl1pPr indent="0" lvl="0" marL="0" marR="0" rtl="0" algn="l">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4" name="Shape 54"/>
          <p:cNvSpPr txBox="1"/>
          <p:nvPr>
            <p:ph idx="11" type="ftr"/>
          </p:nvPr>
        </p:nvSpPr>
        <p:spPr>
          <a:xfrm>
            <a:off x="3124200" y="4767739"/>
            <a:ext cx="2895600" cy="272890"/>
          </a:xfrm>
          <a:prstGeom prst="rect">
            <a:avLst/>
          </a:prstGeom>
          <a:noFill/>
          <a:ln>
            <a:noFill/>
          </a:ln>
        </p:spPr>
        <p:txBody>
          <a:bodyPr anchorCtr="0" anchor="ctr" bIns="91425" lIns="91425" rIns="91425" tIns="91425"/>
          <a:lstStyle>
            <a:lvl1pPr indent="0" lvl="0" marL="0" marR="0" rtl="0" algn="ct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None/>
              <a:defRPr b="0" i="0" sz="1800" u="none" cap="none" strike="noStrike">
                <a:solidFill>
                  <a:schemeClr val="dk1"/>
                </a:solidFill>
                <a:latin typeface="Arial"/>
                <a:ea typeface="Arial"/>
                <a:cs typeface="Arial"/>
                <a:sym typeface="Arial"/>
              </a:defRPr>
            </a:lvl5pPr>
            <a:lvl6pPr indent="0" lvl="5" marL="2286000" marR="0" rtl="0" algn="l">
              <a:spcBef>
                <a:spcPts val="0"/>
              </a:spcBef>
              <a:buNone/>
              <a:defRPr b="0" i="0" sz="1800" u="none" cap="none" strike="noStrike">
                <a:solidFill>
                  <a:schemeClr val="dk1"/>
                </a:solidFill>
                <a:latin typeface="Arial"/>
                <a:ea typeface="Arial"/>
                <a:cs typeface="Arial"/>
                <a:sym typeface="Arial"/>
              </a:defRPr>
            </a:lvl6pPr>
            <a:lvl7pPr indent="0" lvl="6" marL="2743200" marR="0" rtl="0" algn="l">
              <a:spcBef>
                <a:spcPts val="0"/>
              </a:spcBef>
              <a:buNone/>
              <a:defRPr b="0" i="0" sz="1800" u="none" cap="none" strike="noStrike">
                <a:solidFill>
                  <a:schemeClr val="dk1"/>
                </a:solidFill>
                <a:latin typeface="Arial"/>
                <a:ea typeface="Arial"/>
                <a:cs typeface="Arial"/>
                <a:sym typeface="Arial"/>
              </a:defRPr>
            </a:lvl7pPr>
            <a:lvl8pPr indent="0" lvl="7" marL="3200400" marR="0" rtl="0" algn="l">
              <a:spcBef>
                <a:spcPts val="0"/>
              </a:spcBef>
              <a:buNone/>
              <a:defRPr b="0" i="0" sz="1800" u="none" cap="none" strike="noStrike">
                <a:solidFill>
                  <a:schemeClr val="dk1"/>
                </a:solidFill>
                <a:latin typeface="Arial"/>
                <a:ea typeface="Arial"/>
                <a:cs typeface="Arial"/>
                <a:sym typeface="Arial"/>
              </a:defRPr>
            </a:lvl8pPr>
            <a:lvl9pPr indent="0" lvl="8" marL="3657600" marR="0" rtl="0" algn="l">
              <a:spcBef>
                <a:spcPts val="0"/>
              </a:spcBef>
              <a:buNone/>
              <a:defRPr b="0" i="0" sz="1800" u="none" cap="none" strike="noStrike">
                <a:solidFill>
                  <a:schemeClr val="dk1"/>
                </a:solidFill>
                <a:latin typeface="Arial"/>
                <a:ea typeface="Arial"/>
                <a:cs typeface="Arial"/>
                <a:sym typeface="Arial"/>
              </a:defRPr>
            </a:lvl9pPr>
          </a:lstStyle>
          <a:p/>
        </p:txBody>
      </p:sp>
      <p:sp>
        <p:nvSpPr>
          <p:cNvPr id="55" name="Shape 55"/>
          <p:cNvSpPr txBox="1"/>
          <p:nvPr>
            <p:ph idx="12" type="sldNum"/>
          </p:nvPr>
        </p:nvSpPr>
        <p:spPr>
          <a:xfrm>
            <a:off x="6553200" y="4767739"/>
            <a:ext cx="2133599" cy="272890"/>
          </a:xfrm>
          <a:prstGeom prst="rect">
            <a:avLst/>
          </a:prstGeom>
          <a:noFill/>
          <a:ln>
            <a:noFill/>
          </a:ln>
        </p:spPr>
        <p:txBody>
          <a:bodyPr anchorCtr="0" anchor="ctr" bIns="45700" lIns="91425" rIns="91425" tIns="45700">
            <a:noAutofit/>
          </a:bodyPr>
          <a:lstStyle/>
          <a:p>
            <a:pPr indent="0" lvl="0" marL="0" marR="0" rtl="0" algn="r">
              <a:spcBef>
                <a:spcPts val="0"/>
              </a:spcBef>
              <a:spcAft>
                <a:spcPts val="0"/>
              </a:spcAft>
              <a:buSzPct val="25000"/>
              <a:buNone/>
            </a:pPr>
            <a:fld id="{00000000-1234-1234-1234-123412341234}" type="slidenum">
              <a:rPr b="0" i="0" lang="zh-CN" sz="1200" u="none" cap="none" strike="noStrike">
                <a:solidFill>
                  <a:srgbClr val="888888"/>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04.png"/><Relationship Id="rId4" Type="http://schemas.openxmlformats.org/officeDocument/2006/relationships/image" Target="../media/image08.png"/><Relationship Id="rId5"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04.png"/><Relationship Id="rId4" Type="http://schemas.openxmlformats.org/officeDocument/2006/relationships/image" Target="../media/image20.png"/><Relationship Id="rId5"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04.png"/><Relationship Id="rId4" Type="http://schemas.openxmlformats.org/officeDocument/2006/relationships/image" Target="../media/image11.png"/><Relationship Id="rId5"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04.png"/><Relationship Id="rId4" Type="http://schemas.openxmlformats.org/officeDocument/2006/relationships/image" Target="../media/image19.png"/><Relationship Id="rId5" Type="http://schemas.openxmlformats.org/officeDocument/2006/relationships/image" Target="../media/image14.png"/><Relationship Id="rId6"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0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04.png"/><Relationship Id="rId4" Type="http://schemas.openxmlformats.org/officeDocument/2006/relationships/image" Target="../media/image17.png"/><Relationship Id="rId5" Type="http://schemas.openxmlformats.org/officeDocument/2006/relationships/image" Target="../media/image15.png"/><Relationship Id="rId6"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04.png"/><Relationship Id="rId4" Type="http://schemas.openxmlformats.org/officeDocument/2006/relationships/hyperlink" Target="https://fr.wikipedia.org/wiki/Building_Information_Modeling" TargetMode="External"/><Relationship Id="rId5" Type="http://schemas.openxmlformats.org/officeDocument/2006/relationships/image" Target="../media/image1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04.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04.png"/><Relationship Id="rId4" Type="http://schemas.openxmlformats.org/officeDocument/2006/relationships/image" Target="../media/image17.png"/><Relationship Id="rId5"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04.png"/><Relationship Id="rId4" Type="http://schemas.openxmlformats.org/officeDocument/2006/relationships/image" Target="../media/image0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3.png"/><Relationship Id="rId4" Type="http://schemas.openxmlformats.org/officeDocument/2006/relationships/image" Target="../media/image02.png"/><Relationship Id="rId5" Type="http://schemas.openxmlformats.org/officeDocument/2006/relationships/image" Target="../media/image00.png"/><Relationship Id="rId6" Type="http://schemas.openxmlformats.org/officeDocument/2006/relationships/image" Target="../media/image0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04.png"/><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04.png"/><Relationship Id="rId4" Type="http://schemas.openxmlformats.org/officeDocument/2006/relationships/image" Target="../media/image27.png"/><Relationship Id="rId5"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04.png"/><Relationship Id="rId4" Type="http://schemas.openxmlformats.org/officeDocument/2006/relationships/image" Target="../media/image30.png"/><Relationship Id="rId5" Type="http://schemas.openxmlformats.org/officeDocument/2006/relationships/image" Target="../media/image3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0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0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0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04.png"/><Relationship Id="rId4" Type="http://schemas.openxmlformats.org/officeDocument/2006/relationships/image" Target="../media/image28.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04.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35.png"/><Relationship Id="rId4" Type="http://schemas.openxmlformats.org/officeDocument/2006/relationships/image" Target="../media/image34.png"/><Relationship Id="rId5"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0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04.png"/><Relationship Id="rId4" Type="http://schemas.openxmlformats.org/officeDocument/2006/relationships/image" Target="../media/image00.png"/><Relationship Id="rId5" Type="http://schemas.openxmlformats.org/officeDocument/2006/relationships/image" Target="../media/image0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0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0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04.png"/><Relationship Id="rId4" Type="http://schemas.openxmlformats.org/officeDocument/2006/relationships/image" Target="../media/image0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0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04.png"/><Relationship Id="rId4" Type="http://schemas.openxmlformats.org/officeDocument/2006/relationships/image" Target="../media/image09.png"/><Relationship Id="rId5" Type="http://schemas.openxmlformats.org/officeDocument/2006/relationships/image" Target="../media/image10.png"/><Relationship Id="rId6" Type="http://schemas.openxmlformats.org/officeDocument/2006/relationships/image" Target="../media/image0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8" name="Shape 128"/>
        <p:cNvGrpSpPr/>
        <p:nvPr/>
      </p:nvGrpSpPr>
      <p:grpSpPr>
        <a:xfrm>
          <a:off x="0" y="0"/>
          <a:ext cx="0" cy="0"/>
          <a:chOff x="0" y="0"/>
          <a:chExt cx="0" cy="0"/>
        </a:xfrm>
      </p:grpSpPr>
      <p:sp>
        <p:nvSpPr>
          <p:cNvPr id="129" name="Shape 129"/>
          <p:cNvSpPr txBox="1"/>
          <p:nvPr>
            <p:ph idx="1" type="body"/>
          </p:nvPr>
        </p:nvSpPr>
        <p:spPr>
          <a:xfrm>
            <a:off x="457200" y="-91725"/>
            <a:ext cx="8229600" cy="4902300"/>
          </a:xfrm>
          <a:prstGeom prst="rect">
            <a:avLst/>
          </a:prstGeom>
        </p:spPr>
        <p:txBody>
          <a:bodyPr anchorCtr="0" anchor="t" bIns="91425" lIns="91425" rIns="91425" tIns="91425">
            <a:noAutofit/>
          </a:bodyPr>
          <a:lstStyle/>
          <a:p>
            <a:pPr lvl="0" rtl="0">
              <a:spcBef>
                <a:spcPts val="0"/>
              </a:spcBef>
              <a:buNone/>
            </a:pPr>
            <a:r>
              <a:rPr lang="zh-CN" sz="1800"/>
              <a:t>Annonce du sujet et présentation de l’équipe WYWA (30sec)</a:t>
            </a:r>
          </a:p>
          <a:p>
            <a:pPr lvl="0" rtl="0">
              <a:spcBef>
                <a:spcPts val="0"/>
              </a:spcBef>
              <a:buNone/>
            </a:pPr>
            <a:r>
              <a:rPr lang="zh-CN" sz="1800"/>
              <a:t>Introduction</a:t>
            </a:r>
          </a:p>
          <a:p>
            <a:pPr indent="-139700" lvl="0" marL="800100" rtl="0">
              <a:spcBef>
                <a:spcPts val="0"/>
              </a:spcBef>
              <a:buNone/>
            </a:pPr>
            <a:r>
              <a:rPr lang="zh-CN" sz="1800"/>
              <a:t>Contexte A (1min)</a:t>
            </a:r>
          </a:p>
          <a:p>
            <a:pPr indent="-139700" lvl="0" marL="800100" rtl="0">
              <a:spcBef>
                <a:spcPts val="0"/>
              </a:spcBef>
              <a:buNone/>
            </a:pPr>
            <a:r>
              <a:rPr lang="zh-CN" sz="1800"/>
              <a:t>Présentation de l’entreprise W (30sec)</a:t>
            </a:r>
          </a:p>
          <a:p>
            <a:pPr indent="-139700" lvl="0" marL="800100" rtl="0">
              <a:spcBef>
                <a:spcPts val="0"/>
              </a:spcBef>
              <a:buNone/>
            </a:pPr>
            <a:r>
              <a:rPr lang="zh-CN" sz="1800"/>
              <a:t>Cahier des charges Wei (1min)</a:t>
            </a:r>
          </a:p>
          <a:p>
            <a:pPr indent="-139700" lvl="0" marL="800100" rtl="0">
              <a:spcBef>
                <a:spcPts val="0"/>
              </a:spcBef>
              <a:buNone/>
            </a:pPr>
            <a:r>
              <a:rPr lang="zh-CN" sz="1800"/>
              <a:t>Annonce du plan Y (20sec)</a:t>
            </a:r>
          </a:p>
          <a:p>
            <a:pPr lvl="0" rtl="0">
              <a:spcBef>
                <a:spcPts val="0"/>
              </a:spcBef>
              <a:buNone/>
            </a:pPr>
            <a:r>
              <a:rPr lang="zh-CN" sz="1800"/>
              <a:t>Notre stratégie A (1.30)</a:t>
            </a:r>
          </a:p>
          <a:p>
            <a:pPr lvl="0" rtl="0">
              <a:spcBef>
                <a:spcPts val="0"/>
              </a:spcBef>
              <a:buNone/>
            </a:pPr>
            <a:r>
              <a:rPr lang="zh-CN" sz="1800"/>
              <a:t>Client AW</a:t>
            </a:r>
          </a:p>
          <a:p>
            <a:pPr lvl="0" rtl="0">
              <a:spcBef>
                <a:spcPts val="0"/>
              </a:spcBef>
              <a:buNone/>
            </a:pPr>
            <a:r>
              <a:rPr lang="zh-CN" sz="1800"/>
              <a:t>		technologies selectionnées W (30sec)</a:t>
            </a:r>
          </a:p>
          <a:p>
            <a:pPr indent="457200" lvl="0" marL="0" rtl="0">
              <a:spcBef>
                <a:spcPts val="0"/>
              </a:spcBef>
              <a:buNone/>
            </a:pPr>
            <a:r>
              <a:rPr lang="zh-CN" sz="1100">
                <a:latin typeface="Arial"/>
                <a:ea typeface="Arial"/>
                <a:cs typeface="Arial"/>
                <a:sym typeface="Arial"/>
              </a:rPr>
              <a:t>Interface / Design W (1min)</a:t>
            </a:r>
          </a:p>
          <a:p>
            <a:pPr indent="387350" lvl="0" marL="0" rtl="0">
              <a:lnSpc>
                <a:spcPct val="138000"/>
              </a:lnSpc>
              <a:spcBef>
                <a:spcPts val="0"/>
              </a:spcBef>
              <a:buClr>
                <a:schemeClr val="dk1"/>
              </a:buClr>
              <a:buSzPct val="100000"/>
              <a:buFont typeface="Arial"/>
              <a:buNone/>
            </a:pPr>
            <a:r>
              <a:rPr lang="zh-CN" sz="1100">
                <a:solidFill>
                  <a:srgbClr val="000000"/>
                </a:solidFill>
                <a:latin typeface="Arial"/>
                <a:ea typeface="Arial"/>
                <a:cs typeface="Arial"/>
                <a:sym typeface="Arial"/>
              </a:rPr>
              <a:t>Viewer 3D - ThreeJS A (1min30)</a:t>
            </a:r>
          </a:p>
          <a:p>
            <a:pPr indent="457200" lvl="0" marL="0" rtl="0">
              <a:lnSpc>
                <a:spcPct val="138000"/>
              </a:lnSpc>
              <a:spcBef>
                <a:spcPts val="0"/>
              </a:spcBef>
              <a:buNone/>
            </a:pPr>
            <a:r>
              <a:rPr lang="zh-CN" sz="1100">
                <a:solidFill>
                  <a:srgbClr val="000000"/>
                </a:solidFill>
                <a:latin typeface="Arial"/>
                <a:ea typeface="Arial"/>
                <a:cs typeface="Arial"/>
                <a:sym typeface="Arial"/>
              </a:rPr>
              <a:t>Communication avec le serveur W (1min)</a:t>
            </a:r>
          </a:p>
          <a:p>
            <a:pPr indent="387350" lvl="0" marL="0" rtl="0">
              <a:lnSpc>
                <a:spcPct val="138000"/>
              </a:lnSpc>
              <a:spcBef>
                <a:spcPts val="0"/>
              </a:spcBef>
              <a:buClr>
                <a:schemeClr val="dk1"/>
              </a:buClr>
              <a:buSzPct val="100000"/>
              <a:buFont typeface="Arial"/>
              <a:buNone/>
            </a:pPr>
            <a:r>
              <a:rPr lang="zh-CN" sz="1100">
                <a:solidFill>
                  <a:srgbClr val="000000"/>
                </a:solidFill>
                <a:latin typeface="Arial"/>
                <a:ea typeface="Arial"/>
                <a:cs typeface="Arial"/>
                <a:sym typeface="Arial"/>
              </a:rPr>
              <a:t>upload des fichiers A (30sec)</a:t>
            </a:r>
          </a:p>
          <a:p>
            <a:pPr indent="457200" lvl="0" marL="0" rtl="0">
              <a:lnSpc>
                <a:spcPct val="138000"/>
              </a:lnSpc>
              <a:spcBef>
                <a:spcPts val="0"/>
              </a:spcBef>
              <a:buNone/>
            </a:pPr>
            <a:r>
              <a:rPr lang="zh-CN" sz="1100">
                <a:solidFill>
                  <a:srgbClr val="000000"/>
                </a:solidFill>
                <a:latin typeface="Arial"/>
                <a:ea typeface="Arial"/>
                <a:cs typeface="Arial"/>
                <a:sym typeface="Arial"/>
              </a:rPr>
              <a:t>Problèmes rencontrés W (1min)</a:t>
            </a:r>
          </a:p>
          <a:p>
            <a:pPr lvl="0" rtl="0">
              <a:spcBef>
                <a:spcPts val="0"/>
              </a:spcBef>
              <a:buNone/>
            </a:pPr>
            <a:r>
              <a:rPr lang="zh-CN" sz="1800"/>
              <a:t>Serveur Z* </a:t>
            </a:r>
          </a:p>
          <a:p>
            <a:pPr lvl="0" rtl="0">
              <a:spcBef>
                <a:spcPts val="0"/>
              </a:spcBef>
              <a:buNone/>
            </a:pPr>
            <a:r>
              <a:rPr lang="zh-CN" sz="1800"/>
              <a:t>			technologies selectionnées (30sec)zw</a:t>
            </a:r>
          </a:p>
          <a:p>
            <a:pPr indent="0" lvl="0" marL="914400" rtl="0">
              <a:lnSpc>
                <a:spcPct val="138000"/>
              </a:lnSpc>
              <a:spcBef>
                <a:spcPts val="0"/>
              </a:spcBef>
              <a:buNone/>
            </a:pPr>
            <a:r>
              <a:rPr lang="zh-CN" sz="1100">
                <a:latin typeface="Arial"/>
                <a:ea typeface="Arial"/>
                <a:cs typeface="Arial"/>
                <a:sym typeface="Arial"/>
              </a:rPr>
              <a:t>Qu’est ce qu’un IFC ? (30sec)zw</a:t>
            </a:r>
          </a:p>
          <a:p>
            <a:pPr indent="-69850" lvl="0" marL="914400" rtl="0">
              <a:lnSpc>
                <a:spcPct val="138000"/>
              </a:lnSpc>
              <a:spcBef>
                <a:spcPts val="0"/>
              </a:spcBef>
              <a:buClr>
                <a:schemeClr val="dk1"/>
              </a:buClr>
              <a:buSzPct val="100000"/>
              <a:buFont typeface="Arial"/>
              <a:buNone/>
            </a:pPr>
            <a:r>
              <a:rPr lang="zh-CN" sz="1100">
                <a:latin typeface="Arial"/>
                <a:ea typeface="Arial"/>
                <a:cs typeface="Arial"/>
                <a:sym typeface="Arial"/>
              </a:rPr>
              <a:t>Conversion IFC vers OBJ - IfcOpenShell (1min)zw</a:t>
            </a:r>
          </a:p>
          <a:p>
            <a:pPr indent="-69850" lvl="0" marL="914400" rtl="0">
              <a:lnSpc>
                <a:spcPct val="138000"/>
              </a:lnSpc>
              <a:spcBef>
                <a:spcPts val="0"/>
              </a:spcBef>
              <a:buClr>
                <a:schemeClr val="dk1"/>
              </a:buClr>
              <a:buSzPct val="100000"/>
              <a:buFont typeface="Arial"/>
              <a:buNone/>
            </a:pPr>
            <a:r>
              <a:rPr lang="zh-CN" sz="1100">
                <a:latin typeface="Arial"/>
                <a:ea typeface="Arial"/>
                <a:cs typeface="Arial"/>
                <a:sym typeface="Arial"/>
              </a:rPr>
              <a:t>Envoie les données vers le client (30sec)y</a:t>
            </a:r>
          </a:p>
          <a:p>
            <a:pPr indent="-69850" lvl="0" marL="914400" rtl="0">
              <a:lnSpc>
                <a:spcPct val="138000"/>
              </a:lnSpc>
              <a:spcBef>
                <a:spcPts val="0"/>
              </a:spcBef>
              <a:buClr>
                <a:schemeClr val="dk1"/>
              </a:buClr>
              <a:buSzPct val="100000"/>
              <a:buFont typeface="Arial"/>
              <a:buNone/>
            </a:pPr>
            <a:r>
              <a:rPr lang="zh-CN" sz="1100">
                <a:latin typeface="Arial"/>
                <a:ea typeface="Arial"/>
                <a:cs typeface="Arial"/>
                <a:sym typeface="Arial"/>
              </a:rPr>
              <a:t>Fonction pour découper les OBJ (30sec)y</a:t>
            </a:r>
          </a:p>
          <a:p>
            <a:pPr indent="0" lvl="0" marL="914400" rtl="0">
              <a:lnSpc>
                <a:spcPct val="138000"/>
              </a:lnSpc>
              <a:spcBef>
                <a:spcPts val="0"/>
              </a:spcBef>
              <a:buNone/>
            </a:pPr>
            <a:r>
              <a:rPr lang="zh-CN" sz="1100">
                <a:latin typeface="Arial"/>
                <a:ea typeface="Arial"/>
                <a:cs typeface="Arial"/>
                <a:sym typeface="Arial"/>
              </a:rPr>
              <a:t>Problèmes rencontrés (1min)y</a:t>
            </a:r>
          </a:p>
          <a:p>
            <a:pPr lvl="0" rtl="0">
              <a:spcBef>
                <a:spcPts val="0"/>
              </a:spcBef>
              <a:buNone/>
            </a:pPr>
            <a:r>
              <a:rPr lang="zh-CN" sz="1800"/>
              <a:t>Déployement W (1min)</a:t>
            </a:r>
          </a:p>
          <a:p>
            <a:pPr lvl="0" rtl="0">
              <a:spcBef>
                <a:spcPts val="0"/>
              </a:spcBef>
              <a:buNone/>
            </a:pPr>
            <a:r>
              <a:rPr lang="zh-CN" sz="1800"/>
              <a:t>Démo A (2min)</a:t>
            </a:r>
          </a:p>
          <a:p>
            <a:pPr lvl="0" rtl="0">
              <a:spcBef>
                <a:spcPts val="0"/>
              </a:spcBef>
              <a:buNone/>
            </a:pPr>
            <a:r>
              <a:rPr lang="zh-CN" sz="1800"/>
              <a:t>			Version desktop (avec upload)</a:t>
            </a:r>
          </a:p>
          <a:p>
            <a:pPr lvl="0" rtl="0">
              <a:spcBef>
                <a:spcPts val="0"/>
              </a:spcBef>
              <a:buNone/>
            </a:pPr>
            <a:r>
              <a:rPr lang="zh-CN" sz="1800"/>
              <a:t>			Mobile</a:t>
            </a:r>
          </a:p>
          <a:p>
            <a:pPr lvl="0" rtl="0">
              <a:spcBef>
                <a:spcPts val="0"/>
              </a:spcBef>
              <a:buNone/>
            </a:pPr>
            <a:r>
              <a:rPr lang="zh-CN" sz="1800"/>
              <a:t>Conclusion </a:t>
            </a:r>
          </a:p>
          <a:p>
            <a:pPr lvl="0" rtl="0">
              <a:spcBef>
                <a:spcPts val="0"/>
              </a:spcBef>
              <a:buNone/>
            </a:pPr>
            <a:r>
              <a:rPr lang="zh-CN" sz="1800"/>
              <a:t>			Conclusion du projet A (30sec)</a:t>
            </a:r>
          </a:p>
          <a:p>
            <a:pPr lvl="0">
              <a:spcBef>
                <a:spcPts val="0"/>
              </a:spcBef>
              <a:buNone/>
            </a:pPr>
            <a:r>
              <a:rPr lang="zh-CN" sz="1800"/>
              <a:t>			Perspectives et améliorations W (30sec)</a:t>
            </a:r>
          </a:p>
        </p:txBody>
      </p:sp>
      <p:sp>
        <p:nvSpPr>
          <p:cNvPr id="130" name="Shape 130"/>
          <p:cNvSpPr txBox="1"/>
          <p:nvPr>
            <p:ph idx="12" type="sldNum"/>
          </p:nvPr>
        </p:nvSpPr>
        <p:spPr>
          <a:xfrm>
            <a:off x="6553200" y="4767739"/>
            <a:ext cx="2133600" cy="2730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CN"/>
              <a:t>‹#›</a:t>
            </a:fld>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3" name="Shape 323"/>
        <p:cNvGrpSpPr/>
        <p:nvPr/>
      </p:nvGrpSpPr>
      <p:grpSpPr>
        <a:xfrm>
          <a:off x="0" y="0"/>
          <a:ext cx="0" cy="0"/>
          <a:chOff x="0" y="0"/>
          <a:chExt cx="0" cy="0"/>
        </a:xfrm>
      </p:grpSpPr>
      <p:sp>
        <p:nvSpPr>
          <p:cNvPr id="324" name="Shape 324"/>
          <p:cNvSpPr/>
          <p:nvPr/>
        </p:nvSpPr>
        <p:spPr>
          <a:xfrm>
            <a:off x="514350" y="184309"/>
            <a:ext cx="8161200" cy="309900"/>
          </a:xfrm>
          <a:prstGeom prst="roundRect">
            <a:avLst>
              <a:gd fmla="val 9369" name="adj"/>
            </a:avLst>
          </a:prstGeom>
          <a:gradFill>
            <a:gsLst>
              <a:gs pos="0">
                <a:srgbClr val="717171"/>
              </a:gs>
              <a:gs pos="50000">
                <a:srgbClr val="5B5B5B"/>
              </a:gs>
              <a:gs pos="100000">
                <a:srgbClr val="717171"/>
              </a:gs>
            </a:gsLst>
            <a:lin ang="5400012" scaled="0"/>
          </a:gradFill>
          <a:ln cap="flat" cmpd="sng" w="9525">
            <a:solidFill>
              <a:srgbClr val="5B5B5B"/>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325" name="Shape 325"/>
          <p:cNvCxnSpPr/>
          <p:nvPr/>
        </p:nvCxnSpPr>
        <p:spPr>
          <a:xfrm rot="10800000">
            <a:off x="2230438" y="191668"/>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326" name="Shape 326"/>
          <p:cNvCxnSpPr/>
          <p:nvPr/>
        </p:nvCxnSpPr>
        <p:spPr>
          <a:xfrm rot="10800000">
            <a:off x="3249613" y="191337"/>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327" name="Shape 327"/>
          <p:cNvCxnSpPr/>
          <p:nvPr/>
        </p:nvCxnSpPr>
        <p:spPr>
          <a:xfrm rot="10800000">
            <a:off x="4267200" y="195440"/>
            <a:ext cx="0" cy="302400"/>
          </a:xfrm>
          <a:prstGeom prst="straightConnector1">
            <a:avLst/>
          </a:prstGeom>
          <a:noFill/>
          <a:ln cap="flat" cmpd="sng" w="12700">
            <a:solidFill>
              <a:srgbClr val="5B5B5B"/>
            </a:solidFill>
            <a:prstDash val="solid"/>
            <a:round/>
            <a:headEnd len="med" w="med" type="none"/>
            <a:tailEnd len="med" w="med" type="none"/>
          </a:ln>
        </p:spPr>
      </p:cxnSp>
      <p:sp>
        <p:nvSpPr>
          <p:cNvPr id="328" name="Shape 328"/>
          <p:cNvSpPr/>
          <p:nvPr/>
        </p:nvSpPr>
        <p:spPr>
          <a:xfrm>
            <a:off x="3247650" y="180050"/>
            <a:ext cx="1026300" cy="311400"/>
          </a:xfrm>
          <a:prstGeom prst="roundRect">
            <a:avLst>
              <a:gd fmla="val 9369" name="adj"/>
            </a:avLst>
          </a:prstGeom>
          <a:solidFill>
            <a:srgbClr val="373737"/>
          </a:solidFill>
          <a:ln cap="flat" cmpd="sng" w="9525">
            <a:solidFill>
              <a:srgbClr val="373737"/>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329" name="Shape 329"/>
          <p:cNvCxnSpPr/>
          <p:nvPr/>
        </p:nvCxnSpPr>
        <p:spPr>
          <a:xfrm rot="10800000">
            <a:off x="5291137" y="185981"/>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330" name="Shape 330"/>
          <p:cNvCxnSpPr/>
          <p:nvPr/>
        </p:nvCxnSpPr>
        <p:spPr>
          <a:xfrm rot="10800000">
            <a:off x="6308725" y="195519"/>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331" name="Shape 331"/>
          <p:cNvCxnSpPr/>
          <p:nvPr/>
        </p:nvCxnSpPr>
        <p:spPr>
          <a:xfrm rot="10800000">
            <a:off x="7334250" y="187895"/>
            <a:ext cx="0" cy="302400"/>
          </a:xfrm>
          <a:prstGeom prst="straightConnector1">
            <a:avLst/>
          </a:prstGeom>
          <a:noFill/>
          <a:ln cap="flat" cmpd="sng" w="12700">
            <a:solidFill>
              <a:srgbClr val="5B5B5B"/>
            </a:solidFill>
            <a:prstDash val="solid"/>
            <a:round/>
            <a:headEnd len="med" w="med" type="none"/>
            <a:tailEnd len="med" w="med" type="none"/>
          </a:ln>
        </p:spPr>
      </p:cxnSp>
      <p:pic>
        <p:nvPicPr>
          <p:cNvPr id="332" name="Shape 332"/>
          <p:cNvPicPr preferRelativeResize="0"/>
          <p:nvPr/>
        </p:nvPicPr>
        <p:blipFill rotWithShape="1">
          <a:blip r:embed="rId3">
            <a:alphaModFix/>
          </a:blip>
          <a:srcRect b="16404" l="87257" r="929" t="20958"/>
          <a:stretch/>
        </p:blipFill>
        <p:spPr>
          <a:xfrm>
            <a:off x="7535445" y="249359"/>
            <a:ext cx="1080000" cy="194400"/>
          </a:xfrm>
          <a:prstGeom prst="roundRect">
            <a:avLst>
              <a:gd fmla="val 16667" name="adj"/>
            </a:avLst>
          </a:prstGeom>
          <a:noFill/>
          <a:ln>
            <a:noFill/>
          </a:ln>
        </p:spPr>
      </p:pic>
      <p:sp>
        <p:nvSpPr>
          <p:cNvPr id="333" name="Shape 333"/>
          <p:cNvSpPr/>
          <p:nvPr/>
        </p:nvSpPr>
        <p:spPr>
          <a:xfrm>
            <a:off x="323850" y="692944"/>
            <a:ext cx="8496300" cy="4147800"/>
          </a:xfrm>
          <a:prstGeom prst="rect">
            <a:avLst/>
          </a:prstGeom>
          <a:solidFill>
            <a:schemeClr val="lt1"/>
          </a:solidFill>
          <a:ln cap="flat" cmpd="sng" w="9525">
            <a:solidFill>
              <a:srgbClr val="395E89"/>
            </a:solidFill>
            <a:prstDash val="dash"/>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4" name="Shape 334"/>
          <p:cNvSpPr txBox="1"/>
          <p:nvPr/>
        </p:nvSpPr>
        <p:spPr>
          <a:xfrm>
            <a:off x="886700" y="217175"/>
            <a:ext cx="10800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Introduction</a:t>
            </a:r>
          </a:p>
        </p:txBody>
      </p:sp>
      <p:sp>
        <p:nvSpPr>
          <p:cNvPr id="335" name="Shape 335"/>
          <p:cNvSpPr txBox="1"/>
          <p:nvPr/>
        </p:nvSpPr>
        <p:spPr>
          <a:xfrm>
            <a:off x="2384714" y="211400"/>
            <a:ext cx="8649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Stratégie</a:t>
            </a:r>
          </a:p>
        </p:txBody>
      </p:sp>
      <p:sp>
        <p:nvSpPr>
          <p:cNvPr id="336" name="Shape 336"/>
          <p:cNvSpPr txBox="1"/>
          <p:nvPr/>
        </p:nvSpPr>
        <p:spPr>
          <a:xfrm>
            <a:off x="3511550" y="211455"/>
            <a:ext cx="7206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Client</a:t>
            </a:r>
          </a:p>
        </p:txBody>
      </p:sp>
      <p:sp>
        <p:nvSpPr>
          <p:cNvPr id="337" name="Shape 337"/>
          <p:cNvSpPr txBox="1"/>
          <p:nvPr/>
        </p:nvSpPr>
        <p:spPr>
          <a:xfrm>
            <a:off x="4530725" y="211455"/>
            <a:ext cx="7206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Serveur</a:t>
            </a:r>
          </a:p>
        </p:txBody>
      </p:sp>
      <p:sp>
        <p:nvSpPr>
          <p:cNvPr id="338" name="Shape 338"/>
          <p:cNvSpPr txBox="1"/>
          <p:nvPr/>
        </p:nvSpPr>
        <p:spPr>
          <a:xfrm>
            <a:off x="5549900" y="211455"/>
            <a:ext cx="7191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Démo</a:t>
            </a:r>
          </a:p>
        </p:txBody>
      </p:sp>
      <p:sp>
        <p:nvSpPr>
          <p:cNvPr id="339" name="Shape 339"/>
          <p:cNvSpPr txBox="1"/>
          <p:nvPr/>
        </p:nvSpPr>
        <p:spPr>
          <a:xfrm>
            <a:off x="6423327" y="211450"/>
            <a:ext cx="864899"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Conclusion</a:t>
            </a:r>
          </a:p>
        </p:txBody>
      </p:sp>
      <p:cxnSp>
        <p:nvCxnSpPr>
          <p:cNvPr id="340" name="Shape 340"/>
          <p:cNvCxnSpPr/>
          <p:nvPr/>
        </p:nvCxnSpPr>
        <p:spPr>
          <a:xfrm>
            <a:off x="6415087" y="2386012"/>
            <a:ext cx="1382700" cy="0"/>
          </a:xfrm>
          <a:prstGeom prst="straightConnector1">
            <a:avLst/>
          </a:prstGeom>
          <a:noFill/>
          <a:ln cap="flat" cmpd="sng" w="9525">
            <a:solidFill>
              <a:srgbClr val="FFFFFF">
                <a:alpha val="21960"/>
              </a:srgbClr>
            </a:solidFill>
            <a:prstDash val="solid"/>
            <a:round/>
            <a:headEnd len="med" w="med" type="none"/>
            <a:tailEnd len="med" w="med" type="none"/>
          </a:ln>
        </p:spPr>
      </p:cxnSp>
      <p:cxnSp>
        <p:nvCxnSpPr>
          <p:cNvPr id="341" name="Shape 341"/>
          <p:cNvCxnSpPr/>
          <p:nvPr/>
        </p:nvCxnSpPr>
        <p:spPr>
          <a:xfrm>
            <a:off x="5197417" y="2348865"/>
            <a:ext cx="1370400" cy="0"/>
          </a:xfrm>
          <a:prstGeom prst="straightConnector1">
            <a:avLst/>
          </a:prstGeom>
          <a:noFill/>
          <a:ln cap="flat" cmpd="sng" w="9525">
            <a:solidFill>
              <a:srgbClr val="FFFFFF">
                <a:alpha val="35690"/>
              </a:srgbClr>
            </a:solidFill>
            <a:prstDash val="solid"/>
            <a:round/>
            <a:headEnd len="med" w="med" type="none"/>
            <a:tailEnd len="med" w="med" type="none"/>
          </a:ln>
        </p:spPr>
      </p:cxnSp>
      <p:sp>
        <p:nvSpPr>
          <p:cNvPr id="342" name="Shape 342"/>
          <p:cNvSpPr txBox="1"/>
          <p:nvPr/>
        </p:nvSpPr>
        <p:spPr>
          <a:xfrm>
            <a:off x="327925" y="692950"/>
            <a:ext cx="5843400" cy="681600"/>
          </a:xfrm>
          <a:prstGeom prst="rect">
            <a:avLst/>
          </a:prstGeom>
          <a:noFill/>
          <a:ln>
            <a:noFill/>
          </a:ln>
        </p:spPr>
        <p:txBody>
          <a:bodyPr anchorCtr="0" anchor="t" bIns="91425" lIns="91425" rIns="91425" tIns="91425">
            <a:noAutofit/>
          </a:bodyPr>
          <a:lstStyle/>
          <a:p>
            <a:pPr lvl="0" rtl="0">
              <a:spcBef>
                <a:spcPts val="0"/>
              </a:spcBef>
              <a:buClr>
                <a:srgbClr val="000000"/>
              </a:buClr>
              <a:buSzPct val="61111"/>
              <a:buFont typeface="Arial"/>
              <a:buNone/>
            </a:pPr>
            <a:r>
              <a:rPr b="1" lang="zh-CN" sz="1800"/>
              <a:t>Interface / Design</a:t>
            </a:r>
          </a:p>
        </p:txBody>
      </p:sp>
      <p:pic>
        <p:nvPicPr>
          <p:cNvPr id="343" name="Shape 343"/>
          <p:cNvPicPr preferRelativeResize="0"/>
          <p:nvPr/>
        </p:nvPicPr>
        <p:blipFill>
          <a:blip r:embed="rId4">
            <a:alphaModFix/>
          </a:blip>
          <a:stretch>
            <a:fillRect/>
          </a:stretch>
        </p:blipFill>
        <p:spPr>
          <a:xfrm>
            <a:off x="799500" y="1433205"/>
            <a:ext cx="3528999" cy="2397606"/>
          </a:xfrm>
          <a:prstGeom prst="rect">
            <a:avLst/>
          </a:prstGeom>
          <a:noFill/>
          <a:ln>
            <a:noFill/>
          </a:ln>
        </p:spPr>
      </p:pic>
      <p:sp>
        <p:nvSpPr>
          <p:cNvPr id="344" name="Shape 344"/>
          <p:cNvSpPr txBox="1"/>
          <p:nvPr>
            <p:ph idx="12" type="sldNum"/>
          </p:nvPr>
        </p:nvSpPr>
        <p:spPr>
          <a:xfrm>
            <a:off x="6553200" y="4767739"/>
            <a:ext cx="2133600" cy="2730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CN"/>
              <a:t>‹#›</a:t>
            </a:fld>
          </a:p>
        </p:txBody>
      </p:sp>
      <p:sp>
        <p:nvSpPr>
          <p:cNvPr id="345" name="Shape 345"/>
          <p:cNvSpPr txBox="1"/>
          <p:nvPr/>
        </p:nvSpPr>
        <p:spPr>
          <a:xfrm>
            <a:off x="3590225" y="3851800"/>
            <a:ext cx="755400" cy="344700"/>
          </a:xfrm>
          <a:prstGeom prst="rect">
            <a:avLst/>
          </a:prstGeom>
          <a:solidFill>
            <a:srgbClr val="D8D8D8">
              <a:alpha val="54900"/>
            </a:srgbClr>
          </a:solidFill>
          <a:ln cap="flat" cmpd="sng" w="19050">
            <a:solidFill>
              <a:srgbClr val="888888"/>
            </a:solidFill>
            <a:prstDash val="solid"/>
            <a:round/>
            <a:headEnd len="med" w="med" type="none"/>
            <a:tailEnd len="med" w="med" type="none"/>
          </a:ln>
        </p:spPr>
        <p:txBody>
          <a:bodyPr anchorCtr="0" anchor="t" bIns="91425" lIns="91425" rIns="91425" tIns="91425">
            <a:noAutofit/>
          </a:bodyPr>
          <a:lstStyle/>
          <a:p>
            <a:pPr lvl="0" algn="r">
              <a:spcBef>
                <a:spcPts val="0"/>
              </a:spcBef>
              <a:buNone/>
            </a:pPr>
            <a:r>
              <a:rPr i="1" lang="zh-CN" sz="1200"/>
              <a:t>Mockup</a:t>
            </a:r>
          </a:p>
        </p:txBody>
      </p:sp>
      <p:pic>
        <p:nvPicPr>
          <p:cNvPr id="346" name="Shape 346"/>
          <p:cNvPicPr preferRelativeResize="0"/>
          <p:nvPr/>
        </p:nvPicPr>
        <p:blipFill>
          <a:blip r:embed="rId5">
            <a:alphaModFix/>
          </a:blip>
          <a:stretch>
            <a:fillRect/>
          </a:stretch>
        </p:blipFill>
        <p:spPr>
          <a:xfrm>
            <a:off x="4606912" y="1573300"/>
            <a:ext cx="3986812" cy="2278500"/>
          </a:xfrm>
          <a:prstGeom prst="rect">
            <a:avLst/>
          </a:prstGeom>
          <a:noFill/>
          <a:ln>
            <a:noFill/>
          </a:ln>
        </p:spPr>
      </p:pic>
      <p:sp>
        <p:nvSpPr>
          <p:cNvPr id="347" name="Shape 347"/>
          <p:cNvSpPr txBox="1"/>
          <p:nvPr/>
        </p:nvSpPr>
        <p:spPr>
          <a:xfrm>
            <a:off x="7195500" y="3892600"/>
            <a:ext cx="1257600" cy="344700"/>
          </a:xfrm>
          <a:prstGeom prst="rect">
            <a:avLst/>
          </a:prstGeom>
          <a:solidFill>
            <a:srgbClr val="D8D8D8">
              <a:alpha val="54900"/>
            </a:srgbClr>
          </a:solidFill>
          <a:ln cap="flat" cmpd="sng" w="19050">
            <a:solidFill>
              <a:srgbClr val="888888"/>
            </a:solidFill>
            <a:prstDash val="solid"/>
            <a:round/>
            <a:headEnd len="med" w="med" type="none"/>
            <a:tailEnd len="med" w="med" type="none"/>
          </a:ln>
        </p:spPr>
        <p:txBody>
          <a:bodyPr anchorCtr="0" anchor="t" bIns="91425" lIns="91425" rIns="91425" tIns="91425">
            <a:noAutofit/>
          </a:bodyPr>
          <a:lstStyle/>
          <a:p>
            <a:pPr lvl="0" rtl="0" algn="r">
              <a:spcBef>
                <a:spcPts val="0"/>
              </a:spcBef>
              <a:buNone/>
            </a:pPr>
            <a:r>
              <a:rPr i="1" lang="zh-CN" sz="1200"/>
              <a:t>Version finale</a:t>
            </a: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1" name="Shape 351"/>
        <p:cNvGrpSpPr/>
        <p:nvPr/>
      </p:nvGrpSpPr>
      <p:grpSpPr>
        <a:xfrm>
          <a:off x="0" y="0"/>
          <a:ext cx="0" cy="0"/>
          <a:chOff x="0" y="0"/>
          <a:chExt cx="0" cy="0"/>
        </a:xfrm>
      </p:grpSpPr>
      <p:sp>
        <p:nvSpPr>
          <p:cNvPr id="352" name="Shape 352"/>
          <p:cNvSpPr/>
          <p:nvPr/>
        </p:nvSpPr>
        <p:spPr>
          <a:xfrm>
            <a:off x="514350" y="184309"/>
            <a:ext cx="8161200" cy="309900"/>
          </a:xfrm>
          <a:prstGeom prst="roundRect">
            <a:avLst>
              <a:gd fmla="val 9369" name="adj"/>
            </a:avLst>
          </a:prstGeom>
          <a:gradFill>
            <a:gsLst>
              <a:gs pos="0">
                <a:srgbClr val="717171"/>
              </a:gs>
              <a:gs pos="50000">
                <a:srgbClr val="5B5B5B"/>
              </a:gs>
              <a:gs pos="100000">
                <a:srgbClr val="717171"/>
              </a:gs>
            </a:gsLst>
            <a:lin ang="5400012" scaled="0"/>
          </a:gradFill>
          <a:ln cap="flat" cmpd="sng" w="9525">
            <a:solidFill>
              <a:srgbClr val="5B5B5B"/>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353" name="Shape 353"/>
          <p:cNvCxnSpPr/>
          <p:nvPr/>
        </p:nvCxnSpPr>
        <p:spPr>
          <a:xfrm rot="10800000">
            <a:off x="2230438" y="191668"/>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354" name="Shape 354"/>
          <p:cNvCxnSpPr/>
          <p:nvPr/>
        </p:nvCxnSpPr>
        <p:spPr>
          <a:xfrm rot="10800000">
            <a:off x="3249613" y="191337"/>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355" name="Shape 355"/>
          <p:cNvCxnSpPr/>
          <p:nvPr/>
        </p:nvCxnSpPr>
        <p:spPr>
          <a:xfrm rot="10800000">
            <a:off x="4267200" y="195440"/>
            <a:ext cx="0" cy="302400"/>
          </a:xfrm>
          <a:prstGeom prst="straightConnector1">
            <a:avLst/>
          </a:prstGeom>
          <a:noFill/>
          <a:ln cap="flat" cmpd="sng" w="12700">
            <a:solidFill>
              <a:srgbClr val="5B5B5B"/>
            </a:solidFill>
            <a:prstDash val="solid"/>
            <a:round/>
            <a:headEnd len="med" w="med" type="none"/>
            <a:tailEnd len="med" w="med" type="none"/>
          </a:ln>
        </p:spPr>
      </p:cxnSp>
      <p:sp>
        <p:nvSpPr>
          <p:cNvPr id="356" name="Shape 356"/>
          <p:cNvSpPr/>
          <p:nvPr/>
        </p:nvSpPr>
        <p:spPr>
          <a:xfrm>
            <a:off x="3247650" y="180050"/>
            <a:ext cx="1026300" cy="311400"/>
          </a:xfrm>
          <a:prstGeom prst="roundRect">
            <a:avLst>
              <a:gd fmla="val 9369" name="adj"/>
            </a:avLst>
          </a:prstGeom>
          <a:solidFill>
            <a:srgbClr val="373737"/>
          </a:solidFill>
          <a:ln cap="flat" cmpd="sng" w="9525">
            <a:solidFill>
              <a:srgbClr val="373737"/>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357" name="Shape 357"/>
          <p:cNvCxnSpPr/>
          <p:nvPr/>
        </p:nvCxnSpPr>
        <p:spPr>
          <a:xfrm rot="10800000">
            <a:off x="5291137" y="185981"/>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358" name="Shape 358"/>
          <p:cNvCxnSpPr/>
          <p:nvPr/>
        </p:nvCxnSpPr>
        <p:spPr>
          <a:xfrm rot="10800000">
            <a:off x="6308725" y="195519"/>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359" name="Shape 359"/>
          <p:cNvCxnSpPr/>
          <p:nvPr/>
        </p:nvCxnSpPr>
        <p:spPr>
          <a:xfrm rot="10800000">
            <a:off x="7334250" y="187895"/>
            <a:ext cx="0" cy="302400"/>
          </a:xfrm>
          <a:prstGeom prst="straightConnector1">
            <a:avLst/>
          </a:prstGeom>
          <a:noFill/>
          <a:ln cap="flat" cmpd="sng" w="12700">
            <a:solidFill>
              <a:srgbClr val="5B5B5B"/>
            </a:solidFill>
            <a:prstDash val="solid"/>
            <a:round/>
            <a:headEnd len="med" w="med" type="none"/>
            <a:tailEnd len="med" w="med" type="none"/>
          </a:ln>
        </p:spPr>
      </p:cxnSp>
      <p:pic>
        <p:nvPicPr>
          <p:cNvPr id="360" name="Shape 360"/>
          <p:cNvPicPr preferRelativeResize="0"/>
          <p:nvPr/>
        </p:nvPicPr>
        <p:blipFill rotWithShape="1">
          <a:blip r:embed="rId3">
            <a:alphaModFix/>
          </a:blip>
          <a:srcRect b="16404" l="87257" r="929" t="20958"/>
          <a:stretch/>
        </p:blipFill>
        <p:spPr>
          <a:xfrm>
            <a:off x="7535445" y="249359"/>
            <a:ext cx="1080000" cy="194400"/>
          </a:xfrm>
          <a:prstGeom prst="roundRect">
            <a:avLst>
              <a:gd fmla="val 16667" name="adj"/>
            </a:avLst>
          </a:prstGeom>
          <a:noFill/>
          <a:ln>
            <a:noFill/>
          </a:ln>
        </p:spPr>
      </p:pic>
      <p:sp>
        <p:nvSpPr>
          <p:cNvPr id="361" name="Shape 361"/>
          <p:cNvSpPr/>
          <p:nvPr/>
        </p:nvSpPr>
        <p:spPr>
          <a:xfrm>
            <a:off x="323850" y="692944"/>
            <a:ext cx="8496300" cy="4147800"/>
          </a:xfrm>
          <a:prstGeom prst="rect">
            <a:avLst/>
          </a:prstGeom>
          <a:solidFill>
            <a:schemeClr val="lt1"/>
          </a:solidFill>
          <a:ln cap="flat" cmpd="sng" w="9525">
            <a:solidFill>
              <a:srgbClr val="395E89"/>
            </a:solidFill>
            <a:prstDash val="dash"/>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2" name="Shape 362"/>
          <p:cNvSpPr txBox="1"/>
          <p:nvPr/>
        </p:nvSpPr>
        <p:spPr>
          <a:xfrm>
            <a:off x="886700" y="217175"/>
            <a:ext cx="10800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Introduction</a:t>
            </a:r>
          </a:p>
        </p:txBody>
      </p:sp>
      <p:sp>
        <p:nvSpPr>
          <p:cNvPr id="363" name="Shape 363"/>
          <p:cNvSpPr txBox="1"/>
          <p:nvPr/>
        </p:nvSpPr>
        <p:spPr>
          <a:xfrm>
            <a:off x="2384714" y="211400"/>
            <a:ext cx="8649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Stratégie</a:t>
            </a:r>
          </a:p>
        </p:txBody>
      </p:sp>
      <p:sp>
        <p:nvSpPr>
          <p:cNvPr id="364" name="Shape 364"/>
          <p:cNvSpPr txBox="1"/>
          <p:nvPr/>
        </p:nvSpPr>
        <p:spPr>
          <a:xfrm>
            <a:off x="3511550" y="211455"/>
            <a:ext cx="7206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Client</a:t>
            </a:r>
          </a:p>
        </p:txBody>
      </p:sp>
      <p:sp>
        <p:nvSpPr>
          <p:cNvPr id="365" name="Shape 365"/>
          <p:cNvSpPr txBox="1"/>
          <p:nvPr/>
        </p:nvSpPr>
        <p:spPr>
          <a:xfrm>
            <a:off x="4530725" y="211455"/>
            <a:ext cx="7206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Serveur</a:t>
            </a:r>
          </a:p>
        </p:txBody>
      </p:sp>
      <p:sp>
        <p:nvSpPr>
          <p:cNvPr id="366" name="Shape 366"/>
          <p:cNvSpPr txBox="1"/>
          <p:nvPr/>
        </p:nvSpPr>
        <p:spPr>
          <a:xfrm>
            <a:off x="5549900" y="211455"/>
            <a:ext cx="7191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Démo</a:t>
            </a:r>
          </a:p>
        </p:txBody>
      </p:sp>
      <p:sp>
        <p:nvSpPr>
          <p:cNvPr id="367" name="Shape 367"/>
          <p:cNvSpPr txBox="1"/>
          <p:nvPr/>
        </p:nvSpPr>
        <p:spPr>
          <a:xfrm>
            <a:off x="6423327" y="211450"/>
            <a:ext cx="864899"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Conclusion</a:t>
            </a:r>
          </a:p>
        </p:txBody>
      </p:sp>
      <p:cxnSp>
        <p:nvCxnSpPr>
          <p:cNvPr id="368" name="Shape 368"/>
          <p:cNvCxnSpPr/>
          <p:nvPr/>
        </p:nvCxnSpPr>
        <p:spPr>
          <a:xfrm>
            <a:off x="6415087" y="2386012"/>
            <a:ext cx="1382700" cy="0"/>
          </a:xfrm>
          <a:prstGeom prst="straightConnector1">
            <a:avLst/>
          </a:prstGeom>
          <a:noFill/>
          <a:ln cap="flat" cmpd="sng" w="9525">
            <a:solidFill>
              <a:srgbClr val="FFFFFF">
                <a:alpha val="21960"/>
              </a:srgbClr>
            </a:solidFill>
            <a:prstDash val="solid"/>
            <a:round/>
            <a:headEnd len="med" w="med" type="none"/>
            <a:tailEnd len="med" w="med" type="none"/>
          </a:ln>
        </p:spPr>
      </p:cxnSp>
      <p:cxnSp>
        <p:nvCxnSpPr>
          <p:cNvPr id="369" name="Shape 369"/>
          <p:cNvCxnSpPr/>
          <p:nvPr/>
        </p:nvCxnSpPr>
        <p:spPr>
          <a:xfrm>
            <a:off x="5197417" y="2348865"/>
            <a:ext cx="1370400" cy="0"/>
          </a:xfrm>
          <a:prstGeom prst="straightConnector1">
            <a:avLst/>
          </a:prstGeom>
          <a:noFill/>
          <a:ln cap="flat" cmpd="sng" w="9525">
            <a:solidFill>
              <a:srgbClr val="FFFFFF">
                <a:alpha val="35690"/>
              </a:srgbClr>
            </a:solidFill>
            <a:prstDash val="solid"/>
            <a:round/>
            <a:headEnd len="med" w="med" type="none"/>
            <a:tailEnd len="med" w="med" type="none"/>
          </a:ln>
        </p:spPr>
      </p:cxnSp>
      <p:sp>
        <p:nvSpPr>
          <p:cNvPr id="370" name="Shape 370"/>
          <p:cNvSpPr txBox="1"/>
          <p:nvPr/>
        </p:nvSpPr>
        <p:spPr>
          <a:xfrm>
            <a:off x="327925" y="692950"/>
            <a:ext cx="4047300" cy="681600"/>
          </a:xfrm>
          <a:prstGeom prst="rect">
            <a:avLst/>
          </a:prstGeom>
          <a:noFill/>
          <a:ln>
            <a:noFill/>
          </a:ln>
        </p:spPr>
        <p:txBody>
          <a:bodyPr anchorCtr="0" anchor="t" bIns="91425" lIns="91425" rIns="91425" tIns="91425">
            <a:noAutofit/>
          </a:bodyPr>
          <a:lstStyle/>
          <a:p>
            <a:pPr lvl="0" rtl="0">
              <a:spcBef>
                <a:spcPts val="0"/>
              </a:spcBef>
              <a:buNone/>
            </a:pPr>
            <a:r>
              <a:rPr b="1" lang="zh-CN" sz="1800"/>
              <a:t>Viewer 3D - ThreeJS</a:t>
            </a:r>
          </a:p>
        </p:txBody>
      </p:sp>
      <p:sp>
        <p:nvSpPr>
          <p:cNvPr id="371" name="Shape 371"/>
          <p:cNvSpPr txBox="1"/>
          <p:nvPr>
            <p:ph idx="12" type="sldNum"/>
          </p:nvPr>
        </p:nvSpPr>
        <p:spPr>
          <a:xfrm>
            <a:off x="6553200" y="4767739"/>
            <a:ext cx="2133600" cy="2730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CN"/>
              <a:t>‹#›</a:t>
            </a:fld>
          </a:p>
        </p:txBody>
      </p:sp>
      <p:sp>
        <p:nvSpPr>
          <p:cNvPr id="372" name="Shape 372"/>
          <p:cNvSpPr txBox="1"/>
          <p:nvPr/>
        </p:nvSpPr>
        <p:spPr>
          <a:xfrm>
            <a:off x="562725" y="2348875"/>
            <a:ext cx="4240200" cy="2224500"/>
          </a:xfrm>
          <a:prstGeom prst="rect">
            <a:avLst/>
          </a:prstGeom>
          <a:noFill/>
          <a:ln>
            <a:noFill/>
          </a:ln>
        </p:spPr>
        <p:txBody>
          <a:bodyPr anchorCtr="0" anchor="ctr" bIns="91425" lIns="91425" rIns="91425" tIns="91425">
            <a:noAutofit/>
          </a:bodyPr>
          <a:lstStyle/>
          <a:p>
            <a:pPr lvl="0" rtl="0">
              <a:spcBef>
                <a:spcPts val="0"/>
              </a:spcBef>
              <a:buNone/>
            </a:pPr>
            <a:r>
              <a:rPr b="1" lang="zh-CN" sz="2000">
                <a:solidFill>
                  <a:schemeClr val="dk1"/>
                </a:solidFill>
              </a:rPr>
              <a:t>1 - Recherche et test d‘exemples</a:t>
            </a:r>
          </a:p>
          <a:p>
            <a:pPr lvl="0" rtl="0">
              <a:spcBef>
                <a:spcPts val="0"/>
              </a:spcBef>
              <a:buNone/>
            </a:pPr>
            <a:r>
              <a:rPr b="1" lang="zh-CN" sz="2000">
                <a:solidFill>
                  <a:schemeClr val="dk1"/>
                </a:solidFill>
              </a:rPr>
              <a:t>2 - Création de notre scène</a:t>
            </a:r>
          </a:p>
          <a:p>
            <a:pPr lvl="0" rtl="0">
              <a:spcBef>
                <a:spcPts val="0"/>
              </a:spcBef>
              <a:buNone/>
            </a:pPr>
            <a:r>
              <a:rPr b="1" lang="zh-CN" sz="2000">
                <a:solidFill>
                  <a:schemeClr val="dk1"/>
                </a:solidFill>
              </a:rPr>
              <a:t>3 - Module d’interaction</a:t>
            </a:r>
          </a:p>
          <a:p>
            <a:pPr lvl="0" rtl="0">
              <a:spcBef>
                <a:spcPts val="0"/>
              </a:spcBef>
              <a:buNone/>
            </a:pPr>
            <a:r>
              <a:rPr b="1" lang="zh-CN" sz="2000">
                <a:solidFill>
                  <a:schemeClr val="dk1"/>
                </a:solidFill>
              </a:rPr>
              <a:t>5 - Amélioration du rendu</a:t>
            </a:r>
          </a:p>
        </p:txBody>
      </p:sp>
      <p:pic>
        <p:nvPicPr>
          <p:cNvPr id="373" name="Shape 373"/>
          <p:cNvPicPr preferRelativeResize="0"/>
          <p:nvPr/>
        </p:nvPicPr>
        <p:blipFill>
          <a:blip r:embed="rId4">
            <a:alphaModFix/>
          </a:blip>
          <a:stretch>
            <a:fillRect/>
          </a:stretch>
        </p:blipFill>
        <p:spPr>
          <a:xfrm>
            <a:off x="4161306" y="883024"/>
            <a:ext cx="4454194" cy="3957724"/>
          </a:xfrm>
          <a:prstGeom prst="rect">
            <a:avLst/>
          </a:prstGeom>
          <a:noFill/>
          <a:ln>
            <a:noFill/>
          </a:ln>
        </p:spPr>
      </p:pic>
      <p:pic>
        <p:nvPicPr>
          <p:cNvPr id="374" name="Shape 374"/>
          <p:cNvPicPr preferRelativeResize="0"/>
          <p:nvPr/>
        </p:nvPicPr>
        <p:blipFill rotWithShape="1">
          <a:blip r:embed="rId5">
            <a:alphaModFix/>
          </a:blip>
          <a:srcRect b="27339" l="0" r="0" t="24323"/>
          <a:stretch/>
        </p:blipFill>
        <p:spPr>
          <a:xfrm>
            <a:off x="1385627" y="1188550"/>
            <a:ext cx="2594400" cy="961475"/>
          </a:xfrm>
          <a:prstGeom prst="rect">
            <a:avLst/>
          </a:prstGeom>
          <a:noFill/>
          <a:ln>
            <a:noFill/>
          </a:ln>
        </p:spPr>
      </p:pic>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8" name="Shape 378"/>
        <p:cNvGrpSpPr/>
        <p:nvPr/>
      </p:nvGrpSpPr>
      <p:grpSpPr>
        <a:xfrm>
          <a:off x="0" y="0"/>
          <a:ext cx="0" cy="0"/>
          <a:chOff x="0" y="0"/>
          <a:chExt cx="0" cy="0"/>
        </a:xfrm>
      </p:grpSpPr>
      <p:sp>
        <p:nvSpPr>
          <p:cNvPr id="379" name="Shape 379"/>
          <p:cNvSpPr/>
          <p:nvPr/>
        </p:nvSpPr>
        <p:spPr>
          <a:xfrm>
            <a:off x="514350" y="184309"/>
            <a:ext cx="8161200" cy="309900"/>
          </a:xfrm>
          <a:prstGeom prst="roundRect">
            <a:avLst>
              <a:gd fmla="val 9369" name="adj"/>
            </a:avLst>
          </a:prstGeom>
          <a:gradFill>
            <a:gsLst>
              <a:gs pos="0">
                <a:srgbClr val="717171"/>
              </a:gs>
              <a:gs pos="50000">
                <a:srgbClr val="5B5B5B"/>
              </a:gs>
              <a:gs pos="100000">
                <a:srgbClr val="717171"/>
              </a:gs>
            </a:gsLst>
            <a:lin ang="5400012" scaled="0"/>
          </a:gradFill>
          <a:ln cap="flat" cmpd="sng" w="9525">
            <a:solidFill>
              <a:srgbClr val="5B5B5B"/>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380" name="Shape 380"/>
          <p:cNvCxnSpPr/>
          <p:nvPr/>
        </p:nvCxnSpPr>
        <p:spPr>
          <a:xfrm rot="10800000">
            <a:off x="2230438" y="191668"/>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381" name="Shape 381"/>
          <p:cNvCxnSpPr/>
          <p:nvPr/>
        </p:nvCxnSpPr>
        <p:spPr>
          <a:xfrm rot="10800000">
            <a:off x="3249613" y="191337"/>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382" name="Shape 382"/>
          <p:cNvCxnSpPr/>
          <p:nvPr/>
        </p:nvCxnSpPr>
        <p:spPr>
          <a:xfrm rot="10800000">
            <a:off x="4267200" y="195440"/>
            <a:ext cx="0" cy="302400"/>
          </a:xfrm>
          <a:prstGeom prst="straightConnector1">
            <a:avLst/>
          </a:prstGeom>
          <a:noFill/>
          <a:ln cap="flat" cmpd="sng" w="12700">
            <a:solidFill>
              <a:srgbClr val="5B5B5B"/>
            </a:solidFill>
            <a:prstDash val="solid"/>
            <a:round/>
            <a:headEnd len="med" w="med" type="none"/>
            <a:tailEnd len="med" w="med" type="none"/>
          </a:ln>
        </p:spPr>
      </p:cxnSp>
      <p:sp>
        <p:nvSpPr>
          <p:cNvPr id="383" name="Shape 383"/>
          <p:cNvSpPr/>
          <p:nvPr/>
        </p:nvSpPr>
        <p:spPr>
          <a:xfrm>
            <a:off x="3247650" y="180050"/>
            <a:ext cx="1026300" cy="311400"/>
          </a:xfrm>
          <a:prstGeom prst="roundRect">
            <a:avLst>
              <a:gd fmla="val 9369" name="adj"/>
            </a:avLst>
          </a:prstGeom>
          <a:solidFill>
            <a:srgbClr val="373737"/>
          </a:solidFill>
          <a:ln cap="flat" cmpd="sng" w="9525">
            <a:solidFill>
              <a:srgbClr val="373737"/>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384" name="Shape 384"/>
          <p:cNvCxnSpPr/>
          <p:nvPr/>
        </p:nvCxnSpPr>
        <p:spPr>
          <a:xfrm rot="10800000">
            <a:off x="5291137" y="185981"/>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385" name="Shape 385"/>
          <p:cNvCxnSpPr/>
          <p:nvPr/>
        </p:nvCxnSpPr>
        <p:spPr>
          <a:xfrm rot="10800000">
            <a:off x="6308725" y="195519"/>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386" name="Shape 386"/>
          <p:cNvCxnSpPr/>
          <p:nvPr/>
        </p:nvCxnSpPr>
        <p:spPr>
          <a:xfrm rot="10800000">
            <a:off x="7334250" y="187895"/>
            <a:ext cx="0" cy="302400"/>
          </a:xfrm>
          <a:prstGeom prst="straightConnector1">
            <a:avLst/>
          </a:prstGeom>
          <a:noFill/>
          <a:ln cap="flat" cmpd="sng" w="12700">
            <a:solidFill>
              <a:srgbClr val="5B5B5B"/>
            </a:solidFill>
            <a:prstDash val="solid"/>
            <a:round/>
            <a:headEnd len="med" w="med" type="none"/>
            <a:tailEnd len="med" w="med" type="none"/>
          </a:ln>
        </p:spPr>
      </p:cxnSp>
      <p:pic>
        <p:nvPicPr>
          <p:cNvPr id="387" name="Shape 387"/>
          <p:cNvPicPr preferRelativeResize="0"/>
          <p:nvPr/>
        </p:nvPicPr>
        <p:blipFill rotWithShape="1">
          <a:blip r:embed="rId3">
            <a:alphaModFix/>
          </a:blip>
          <a:srcRect b="16404" l="87257" r="929" t="20958"/>
          <a:stretch/>
        </p:blipFill>
        <p:spPr>
          <a:xfrm>
            <a:off x="7535445" y="249359"/>
            <a:ext cx="1080000" cy="194400"/>
          </a:xfrm>
          <a:prstGeom prst="roundRect">
            <a:avLst>
              <a:gd fmla="val 16667" name="adj"/>
            </a:avLst>
          </a:prstGeom>
          <a:noFill/>
          <a:ln>
            <a:noFill/>
          </a:ln>
        </p:spPr>
      </p:pic>
      <p:sp>
        <p:nvSpPr>
          <p:cNvPr id="388" name="Shape 388"/>
          <p:cNvSpPr/>
          <p:nvPr/>
        </p:nvSpPr>
        <p:spPr>
          <a:xfrm>
            <a:off x="323850" y="692944"/>
            <a:ext cx="8496300" cy="4147800"/>
          </a:xfrm>
          <a:prstGeom prst="rect">
            <a:avLst/>
          </a:prstGeom>
          <a:solidFill>
            <a:schemeClr val="lt1"/>
          </a:solidFill>
          <a:ln cap="flat" cmpd="sng" w="9525">
            <a:solidFill>
              <a:srgbClr val="395E89"/>
            </a:solidFill>
            <a:prstDash val="dash"/>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9" name="Shape 389"/>
          <p:cNvSpPr txBox="1"/>
          <p:nvPr/>
        </p:nvSpPr>
        <p:spPr>
          <a:xfrm>
            <a:off x="886700" y="217175"/>
            <a:ext cx="10800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Introduction</a:t>
            </a:r>
          </a:p>
        </p:txBody>
      </p:sp>
      <p:sp>
        <p:nvSpPr>
          <p:cNvPr id="390" name="Shape 390"/>
          <p:cNvSpPr txBox="1"/>
          <p:nvPr/>
        </p:nvSpPr>
        <p:spPr>
          <a:xfrm>
            <a:off x="2384714" y="211400"/>
            <a:ext cx="8649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Stratégie</a:t>
            </a:r>
          </a:p>
        </p:txBody>
      </p:sp>
      <p:sp>
        <p:nvSpPr>
          <p:cNvPr id="391" name="Shape 391"/>
          <p:cNvSpPr txBox="1"/>
          <p:nvPr/>
        </p:nvSpPr>
        <p:spPr>
          <a:xfrm>
            <a:off x="3511550" y="211455"/>
            <a:ext cx="7206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Client</a:t>
            </a:r>
          </a:p>
        </p:txBody>
      </p:sp>
      <p:sp>
        <p:nvSpPr>
          <p:cNvPr id="392" name="Shape 392"/>
          <p:cNvSpPr txBox="1"/>
          <p:nvPr/>
        </p:nvSpPr>
        <p:spPr>
          <a:xfrm>
            <a:off x="4530725" y="211455"/>
            <a:ext cx="7206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Serveur</a:t>
            </a:r>
          </a:p>
        </p:txBody>
      </p:sp>
      <p:sp>
        <p:nvSpPr>
          <p:cNvPr id="393" name="Shape 393"/>
          <p:cNvSpPr txBox="1"/>
          <p:nvPr/>
        </p:nvSpPr>
        <p:spPr>
          <a:xfrm>
            <a:off x="5549900" y="211455"/>
            <a:ext cx="7191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Démo</a:t>
            </a:r>
          </a:p>
        </p:txBody>
      </p:sp>
      <p:sp>
        <p:nvSpPr>
          <p:cNvPr id="394" name="Shape 394"/>
          <p:cNvSpPr txBox="1"/>
          <p:nvPr/>
        </p:nvSpPr>
        <p:spPr>
          <a:xfrm>
            <a:off x="6423327" y="211450"/>
            <a:ext cx="864899"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Conclusion</a:t>
            </a:r>
          </a:p>
        </p:txBody>
      </p:sp>
      <p:cxnSp>
        <p:nvCxnSpPr>
          <p:cNvPr id="395" name="Shape 395"/>
          <p:cNvCxnSpPr/>
          <p:nvPr/>
        </p:nvCxnSpPr>
        <p:spPr>
          <a:xfrm>
            <a:off x="6415087" y="2386012"/>
            <a:ext cx="1382700" cy="0"/>
          </a:xfrm>
          <a:prstGeom prst="straightConnector1">
            <a:avLst/>
          </a:prstGeom>
          <a:noFill/>
          <a:ln cap="flat" cmpd="sng" w="9525">
            <a:solidFill>
              <a:srgbClr val="FFFFFF">
                <a:alpha val="21960"/>
              </a:srgbClr>
            </a:solidFill>
            <a:prstDash val="solid"/>
            <a:round/>
            <a:headEnd len="med" w="med" type="none"/>
            <a:tailEnd len="med" w="med" type="none"/>
          </a:ln>
        </p:spPr>
      </p:cxnSp>
      <p:cxnSp>
        <p:nvCxnSpPr>
          <p:cNvPr id="396" name="Shape 396"/>
          <p:cNvCxnSpPr/>
          <p:nvPr/>
        </p:nvCxnSpPr>
        <p:spPr>
          <a:xfrm>
            <a:off x="5197417" y="2348865"/>
            <a:ext cx="1370400" cy="0"/>
          </a:xfrm>
          <a:prstGeom prst="straightConnector1">
            <a:avLst/>
          </a:prstGeom>
          <a:noFill/>
          <a:ln cap="flat" cmpd="sng" w="9525">
            <a:solidFill>
              <a:srgbClr val="FFFFFF">
                <a:alpha val="35690"/>
              </a:srgbClr>
            </a:solidFill>
            <a:prstDash val="solid"/>
            <a:round/>
            <a:headEnd len="med" w="med" type="none"/>
            <a:tailEnd len="med" w="med" type="none"/>
          </a:ln>
        </p:spPr>
      </p:cxnSp>
      <p:sp>
        <p:nvSpPr>
          <p:cNvPr id="397" name="Shape 397"/>
          <p:cNvSpPr txBox="1"/>
          <p:nvPr/>
        </p:nvSpPr>
        <p:spPr>
          <a:xfrm>
            <a:off x="327925" y="692950"/>
            <a:ext cx="5843400" cy="681600"/>
          </a:xfrm>
          <a:prstGeom prst="rect">
            <a:avLst/>
          </a:prstGeom>
          <a:noFill/>
          <a:ln>
            <a:noFill/>
          </a:ln>
        </p:spPr>
        <p:txBody>
          <a:bodyPr anchorCtr="0" anchor="t" bIns="91425" lIns="91425" rIns="91425" tIns="91425">
            <a:noAutofit/>
          </a:bodyPr>
          <a:lstStyle/>
          <a:p>
            <a:pPr lvl="0" rtl="0">
              <a:spcBef>
                <a:spcPts val="0"/>
              </a:spcBef>
              <a:buNone/>
            </a:pPr>
            <a:r>
              <a:rPr b="1" lang="zh-CN" sz="1800"/>
              <a:t>Communication avec le serveur</a:t>
            </a:r>
          </a:p>
        </p:txBody>
      </p:sp>
      <p:sp>
        <p:nvSpPr>
          <p:cNvPr id="398" name="Shape 398"/>
          <p:cNvSpPr txBox="1"/>
          <p:nvPr>
            <p:ph idx="12" type="sldNum"/>
          </p:nvPr>
        </p:nvSpPr>
        <p:spPr>
          <a:xfrm>
            <a:off x="6553200" y="4767739"/>
            <a:ext cx="2133600" cy="2730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CN"/>
              <a:t>‹#›</a:t>
            </a:fld>
          </a:p>
        </p:txBody>
      </p:sp>
      <p:sp>
        <p:nvSpPr>
          <p:cNvPr id="399" name="Shape 399"/>
          <p:cNvSpPr/>
          <p:nvPr/>
        </p:nvSpPr>
        <p:spPr>
          <a:xfrm>
            <a:off x="1046450" y="1601625"/>
            <a:ext cx="2914800" cy="350100"/>
          </a:xfrm>
          <a:prstGeom prst="rect">
            <a:avLst/>
          </a:prstGeom>
          <a:gradFill>
            <a:gsLst>
              <a:gs pos="0">
                <a:srgbClr val="577283"/>
              </a:gs>
              <a:gs pos="100000">
                <a:srgbClr val="224F6A"/>
              </a:gs>
            </a:gsLst>
            <a:lin ang="5400012" scaled="0"/>
          </a:gra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Clr>
                <a:srgbClr val="000000"/>
              </a:buClr>
              <a:buFont typeface="Arial"/>
              <a:buNone/>
            </a:pPr>
            <a:r>
              <a:rPr lang="zh-CN">
                <a:solidFill>
                  <a:schemeClr val="lt1"/>
                </a:solidFill>
              </a:rPr>
              <a:t>Demander à partitionner un IFC</a:t>
            </a:r>
          </a:p>
        </p:txBody>
      </p:sp>
      <p:sp>
        <p:nvSpPr>
          <p:cNvPr id="400" name="Shape 400"/>
          <p:cNvSpPr/>
          <p:nvPr/>
        </p:nvSpPr>
        <p:spPr>
          <a:xfrm>
            <a:off x="4803775" y="1569650"/>
            <a:ext cx="3009900" cy="350100"/>
          </a:xfrm>
          <a:prstGeom prst="rect">
            <a:avLst/>
          </a:prstGeom>
          <a:gradFill>
            <a:gsLst>
              <a:gs pos="0">
                <a:srgbClr val="577283"/>
              </a:gs>
              <a:gs pos="100000">
                <a:srgbClr val="224F6A"/>
              </a:gs>
            </a:gsLst>
            <a:lin ang="5400012" scaled="0"/>
          </a:gra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rPr lang="zh-CN">
                <a:solidFill>
                  <a:schemeClr val="lt1"/>
                </a:solidFill>
              </a:rPr>
              <a:t>Demander un fichier à afficher</a:t>
            </a:r>
          </a:p>
        </p:txBody>
      </p:sp>
      <p:pic>
        <p:nvPicPr>
          <p:cNvPr id="401" name="Shape 401"/>
          <p:cNvPicPr preferRelativeResize="0"/>
          <p:nvPr/>
        </p:nvPicPr>
        <p:blipFill rotWithShape="1">
          <a:blip r:embed="rId4">
            <a:alphaModFix/>
          </a:blip>
          <a:srcRect b="52534" l="0" r="0" t="0"/>
          <a:stretch/>
        </p:blipFill>
        <p:spPr>
          <a:xfrm>
            <a:off x="1046412" y="2082750"/>
            <a:ext cx="2914650" cy="1912449"/>
          </a:xfrm>
          <a:prstGeom prst="rect">
            <a:avLst/>
          </a:prstGeom>
          <a:noFill/>
          <a:ln>
            <a:noFill/>
          </a:ln>
        </p:spPr>
      </p:pic>
      <p:pic>
        <p:nvPicPr>
          <p:cNvPr id="402" name="Shape 402"/>
          <p:cNvPicPr preferRelativeResize="0"/>
          <p:nvPr/>
        </p:nvPicPr>
        <p:blipFill rotWithShape="1">
          <a:blip r:embed="rId5">
            <a:alphaModFix/>
          </a:blip>
          <a:srcRect b="0" l="0" r="0" t="46709"/>
          <a:stretch/>
        </p:blipFill>
        <p:spPr>
          <a:xfrm>
            <a:off x="4803775" y="1933462"/>
            <a:ext cx="2914650" cy="2147075"/>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6" name="Shape 406"/>
        <p:cNvGrpSpPr/>
        <p:nvPr/>
      </p:nvGrpSpPr>
      <p:grpSpPr>
        <a:xfrm>
          <a:off x="0" y="0"/>
          <a:ext cx="0" cy="0"/>
          <a:chOff x="0" y="0"/>
          <a:chExt cx="0" cy="0"/>
        </a:xfrm>
      </p:grpSpPr>
      <p:sp>
        <p:nvSpPr>
          <p:cNvPr id="407" name="Shape 407"/>
          <p:cNvSpPr/>
          <p:nvPr/>
        </p:nvSpPr>
        <p:spPr>
          <a:xfrm>
            <a:off x="514350" y="184309"/>
            <a:ext cx="8161200" cy="309900"/>
          </a:xfrm>
          <a:prstGeom prst="roundRect">
            <a:avLst>
              <a:gd fmla="val 9369" name="adj"/>
            </a:avLst>
          </a:prstGeom>
          <a:gradFill>
            <a:gsLst>
              <a:gs pos="0">
                <a:srgbClr val="717171"/>
              </a:gs>
              <a:gs pos="50000">
                <a:srgbClr val="5B5B5B"/>
              </a:gs>
              <a:gs pos="100000">
                <a:srgbClr val="717171"/>
              </a:gs>
            </a:gsLst>
            <a:lin ang="5400012" scaled="0"/>
          </a:gradFill>
          <a:ln cap="flat" cmpd="sng" w="9525">
            <a:solidFill>
              <a:srgbClr val="5B5B5B"/>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408" name="Shape 408"/>
          <p:cNvCxnSpPr/>
          <p:nvPr/>
        </p:nvCxnSpPr>
        <p:spPr>
          <a:xfrm rot="10800000">
            <a:off x="2230438" y="191668"/>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409" name="Shape 409"/>
          <p:cNvCxnSpPr/>
          <p:nvPr/>
        </p:nvCxnSpPr>
        <p:spPr>
          <a:xfrm rot="10800000">
            <a:off x="3249613" y="191337"/>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410" name="Shape 410"/>
          <p:cNvCxnSpPr/>
          <p:nvPr/>
        </p:nvCxnSpPr>
        <p:spPr>
          <a:xfrm rot="10800000">
            <a:off x="4267200" y="195440"/>
            <a:ext cx="0" cy="302400"/>
          </a:xfrm>
          <a:prstGeom prst="straightConnector1">
            <a:avLst/>
          </a:prstGeom>
          <a:noFill/>
          <a:ln cap="flat" cmpd="sng" w="12700">
            <a:solidFill>
              <a:srgbClr val="5B5B5B"/>
            </a:solidFill>
            <a:prstDash val="solid"/>
            <a:round/>
            <a:headEnd len="med" w="med" type="none"/>
            <a:tailEnd len="med" w="med" type="none"/>
          </a:ln>
        </p:spPr>
      </p:cxnSp>
      <p:sp>
        <p:nvSpPr>
          <p:cNvPr id="411" name="Shape 411"/>
          <p:cNvSpPr/>
          <p:nvPr/>
        </p:nvSpPr>
        <p:spPr>
          <a:xfrm>
            <a:off x="3247650" y="180050"/>
            <a:ext cx="1026300" cy="311400"/>
          </a:xfrm>
          <a:prstGeom prst="roundRect">
            <a:avLst>
              <a:gd fmla="val 9369" name="adj"/>
            </a:avLst>
          </a:prstGeom>
          <a:solidFill>
            <a:srgbClr val="373737"/>
          </a:solidFill>
          <a:ln cap="flat" cmpd="sng" w="9525">
            <a:solidFill>
              <a:srgbClr val="373737"/>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412" name="Shape 412"/>
          <p:cNvCxnSpPr/>
          <p:nvPr/>
        </p:nvCxnSpPr>
        <p:spPr>
          <a:xfrm rot="10800000">
            <a:off x="5291137" y="185981"/>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413" name="Shape 413"/>
          <p:cNvCxnSpPr/>
          <p:nvPr/>
        </p:nvCxnSpPr>
        <p:spPr>
          <a:xfrm rot="10800000">
            <a:off x="6308725" y="195519"/>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414" name="Shape 414"/>
          <p:cNvCxnSpPr/>
          <p:nvPr/>
        </p:nvCxnSpPr>
        <p:spPr>
          <a:xfrm rot="10800000">
            <a:off x="7334250" y="187895"/>
            <a:ext cx="0" cy="302400"/>
          </a:xfrm>
          <a:prstGeom prst="straightConnector1">
            <a:avLst/>
          </a:prstGeom>
          <a:noFill/>
          <a:ln cap="flat" cmpd="sng" w="12700">
            <a:solidFill>
              <a:srgbClr val="5B5B5B"/>
            </a:solidFill>
            <a:prstDash val="solid"/>
            <a:round/>
            <a:headEnd len="med" w="med" type="none"/>
            <a:tailEnd len="med" w="med" type="none"/>
          </a:ln>
        </p:spPr>
      </p:cxnSp>
      <p:pic>
        <p:nvPicPr>
          <p:cNvPr id="415" name="Shape 415"/>
          <p:cNvPicPr preferRelativeResize="0"/>
          <p:nvPr/>
        </p:nvPicPr>
        <p:blipFill rotWithShape="1">
          <a:blip r:embed="rId3">
            <a:alphaModFix/>
          </a:blip>
          <a:srcRect b="16404" l="87257" r="929" t="20958"/>
          <a:stretch/>
        </p:blipFill>
        <p:spPr>
          <a:xfrm>
            <a:off x="7535445" y="249359"/>
            <a:ext cx="1080000" cy="194400"/>
          </a:xfrm>
          <a:prstGeom prst="roundRect">
            <a:avLst>
              <a:gd fmla="val 16667" name="adj"/>
            </a:avLst>
          </a:prstGeom>
          <a:noFill/>
          <a:ln>
            <a:noFill/>
          </a:ln>
        </p:spPr>
      </p:pic>
      <p:sp>
        <p:nvSpPr>
          <p:cNvPr id="416" name="Shape 416"/>
          <p:cNvSpPr/>
          <p:nvPr/>
        </p:nvSpPr>
        <p:spPr>
          <a:xfrm>
            <a:off x="346800" y="692944"/>
            <a:ext cx="8496300" cy="4147800"/>
          </a:xfrm>
          <a:prstGeom prst="rect">
            <a:avLst/>
          </a:prstGeom>
          <a:solidFill>
            <a:schemeClr val="lt1"/>
          </a:solidFill>
          <a:ln cap="flat" cmpd="sng" w="9525">
            <a:solidFill>
              <a:srgbClr val="395E89"/>
            </a:solidFill>
            <a:prstDash val="dash"/>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7" name="Shape 417"/>
          <p:cNvSpPr txBox="1"/>
          <p:nvPr/>
        </p:nvSpPr>
        <p:spPr>
          <a:xfrm>
            <a:off x="886700" y="217175"/>
            <a:ext cx="10800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Introduction</a:t>
            </a:r>
          </a:p>
        </p:txBody>
      </p:sp>
      <p:sp>
        <p:nvSpPr>
          <p:cNvPr id="418" name="Shape 418"/>
          <p:cNvSpPr txBox="1"/>
          <p:nvPr/>
        </p:nvSpPr>
        <p:spPr>
          <a:xfrm>
            <a:off x="2384714" y="211400"/>
            <a:ext cx="8649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Stratégie</a:t>
            </a:r>
          </a:p>
        </p:txBody>
      </p:sp>
      <p:sp>
        <p:nvSpPr>
          <p:cNvPr id="419" name="Shape 419"/>
          <p:cNvSpPr txBox="1"/>
          <p:nvPr/>
        </p:nvSpPr>
        <p:spPr>
          <a:xfrm>
            <a:off x="3511550" y="211455"/>
            <a:ext cx="7206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Client</a:t>
            </a:r>
          </a:p>
        </p:txBody>
      </p:sp>
      <p:sp>
        <p:nvSpPr>
          <p:cNvPr id="420" name="Shape 420"/>
          <p:cNvSpPr txBox="1"/>
          <p:nvPr/>
        </p:nvSpPr>
        <p:spPr>
          <a:xfrm>
            <a:off x="4530725" y="211455"/>
            <a:ext cx="7206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Serveur</a:t>
            </a:r>
          </a:p>
        </p:txBody>
      </p:sp>
      <p:sp>
        <p:nvSpPr>
          <p:cNvPr id="421" name="Shape 421"/>
          <p:cNvSpPr txBox="1"/>
          <p:nvPr/>
        </p:nvSpPr>
        <p:spPr>
          <a:xfrm>
            <a:off x="5549900" y="211455"/>
            <a:ext cx="7191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Démo</a:t>
            </a:r>
          </a:p>
        </p:txBody>
      </p:sp>
      <p:sp>
        <p:nvSpPr>
          <p:cNvPr id="422" name="Shape 422"/>
          <p:cNvSpPr txBox="1"/>
          <p:nvPr/>
        </p:nvSpPr>
        <p:spPr>
          <a:xfrm>
            <a:off x="6423327" y="211450"/>
            <a:ext cx="864899"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Conclusion</a:t>
            </a:r>
          </a:p>
        </p:txBody>
      </p:sp>
      <p:cxnSp>
        <p:nvCxnSpPr>
          <p:cNvPr id="423" name="Shape 423"/>
          <p:cNvCxnSpPr/>
          <p:nvPr/>
        </p:nvCxnSpPr>
        <p:spPr>
          <a:xfrm>
            <a:off x="6415087" y="2386012"/>
            <a:ext cx="1382700" cy="0"/>
          </a:xfrm>
          <a:prstGeom prst="straightConnector1">
            <a:avLst/>
          </a:prstGeom>
          <a:noFill/>
          <a:ln cap="flat" cmpd="sng" w="9525">
            <a:solidFill>
              <a:srgbClr val="FFFFFF">
                <a:alpha val="21960"/>
              </a:srgbClr>
            </a:solidFill>
            <a:prstDash val="solid"/>
            <a:round/>
            <a:headEnd len="med" w="med" type="none"/>
            <a:tailEnd len="med" w="med" type="none"/>
          </a:ln>
        </p:spPr>
      </p:cxnSp>
      <p:cxnSp>
        <p:nvCxnSpPr>
          <p:cNvPr id="424" name="Shape 424"/>
          <p:cNvCxnSpPr/>
          <p:nvPr/>
        </p:nvCxnSpPr>
        <p:spPr>
          <a:xfrm>
            <a:off x="5197417" y="2348865"/>
            <a:ext cx="1370400" cy="0"/>
          </a:xfrm>
          <a:prstGeom prst="straightConnector1">
            <a:avLst/>
          </a:prstGeom>
          <a:noFill/>
          <a:ln cap="flat" cmpd="sng" w="9525">
            <a:solidFill>
              <a:srgbClr val="FFFFFF">
                <a:alpha val="35690"/>
              </a:srgbClr>
            </a:solidFill>
            <a:prstDash val="solid"/>
            <a:round/>
            <a:headEnd len="med" w="med" type="none"/>
            <a:tailEnd len="med" w="med" type="none"/>
          </a:ln>
        </p:spPr>
      </p:cxnSp>
      <p:sp>
        <p:nvSpPr>
          <p:cNvPr id="425" name="Shape 425"/>
          <p:cNvSpPr txBox="1"/>
          <p:nvPr/>
        </p:nvSpPr>
        <p:spPr>
          <a:xfrm>
            <a:off x="327925" y="692950"/>
            <a:ext cx="5843400" cy="681600"/>
          </a:xfrm>
          <a:prstGeom prst="rect">
            <a:avLst/>
          </a:prstGeom>
          <a:noFill/>
          <a:ln>
            <a:noFill/>
          </a:ln>
        </p:spPr>
        <p:txBody>
          <a:bodyPr anchorCtr="0" anchor="t" bIns="91425" lIns="91425" rIns="91425" tIns="91425">
            <a:noAutofit/>
          </a:bodyPr>
          <a:lstStyle/>
          <a:p>
            <a:pPr lvl="0" rtl="0">
              <a:spcBef>
                <a:spcPts val="0"/>
              </a:spcBef>
              <a:buNone/>
            </a:pPr>
            <a:r>
              <a:rPr b="1" lang="zh-CN" sz="1800"/>
              <a:t>Upload de fichier IFC</a:t>
            </a:r>
          </a:p>
        </p:txBody>
      </p:sp>
      <p:sp>
        <p:nvSpPr>
          <p:cNvPr id="426" name="Shape 426"/>
          <p:cNvSpPr txBox="1"/>
          <p:nvPr>
            <p:ph idx="12" type="sldNum"/>
          </p:nvPr>
        </p:nvSpPr>
        <p:spPr>
          <a:xfrm>
            <a:off x="6553200" y="4767739"/>
            <a:ext cx="2133600" cy="2730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CN"/>
              <a:t>‹#›</a:t>
            </a:fld>
          </a:p>
        </p:txBody>
      </p:sp>
      <p:sp>
        <p:nvSpPr>
          <p:cNvPr id="427" name="Shape 427"/>
          <p:cNvSpPr/>
          <p:nvPr/>
        </p:nvSpPr>
        <p:spPr>
          <a:xfrm>
            <a:off x="1519200" y="1784900"/>
            <a:ext cx="2956800" cy="681600"/>
          </a:xfrm>
          <a:prstGeom prst="roundRect">
            <a:avLst>
              <a:gd fmla="val 16667" name="adj"/>
            </a:avLst>
          </a:prstGeom>
          <a:no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28" name="Shape 428"/>
          <p:cNvSpPr txBox="1"/>
          <p:nvPr/>
        </p:nvSpPr>
        <p:spPr>
          <a:xfrm>
            <a:off x="1555500" y="1807875"/>
            <a:ext cx="2894400" cy="654000"/>
          </a:xfrm>
          <a:prstGeom prst="rect">
            <a:avLst/>
          </a:prstGeom>
          <a:noFill/>
          <a:ln>
            <a:noFill/>
          </a:ln>
        </p:spPr>
        <p:txBody>
          <a:bodyPr anchorCtr="0" anchor="t" bIns="91425" lIns="91425" rIns="91425" tIns="91425">
            <a:noAutofit/>
          </a:bodyPr>
          <a:lstStyle/>
          <a:p>
            <a:pPr lvl="0" rtl="0">
              <a:spcBef>
                <a:spcPts val="0"/>
              </a:spcBef>
              <a:buNone/>
            </a:pPr>
            <a:r>
              <a:rPr lang="zh-CN"/>
              <a:t>Possibilité de charger des fichiers directement de l’application web</a:t>
            </a:r>
          </a:p>
          <a:p>
            <a:pPr lvl="0" rtl="0">
              <a:spcBef>
                <a:spcPts val="0"/>
              </a:spcBef>
              <a:buNone/>
            </a:pPr>
            <a:r>
              <a:t/>
            </a:r>
            <a:endParaRPr/>
          </a:p>
          <a:p>
            <a:pPr lvl="0" rtl="0">
              <a:spcBef>
                <a:spcPts val="0"/>
              </a:spcBef>
              <a:buNone/>
            </a:pPr>
            <a:r>
              <a:t/>
            </a:r>
            <a:endParaRPr/>
          </a:p>
          <a:p>
            <a:pPr lvl="0">
              <a:spcBef>
                <a:spcPts val="0"/>
              </a:spcBef>
              <a:buNone/>
            </a:pPr>
            <a:r>
              <a:t/>
            </a:r>
            <a:endParaRPr/>
          </a:p>
        </p:txBody>
      </p:sp>
      <p:pic>
        <p:nvPicPr>
          <p:cNvPr id="429" name="Shape 429"/>
          <p:cNvPicPr preferRelativeResize="0"/>
          <p:nvPr/>
        </p:nvPicPr>
        <p:blipFill>
          <a:blip r:embed="rId4">
            <a:alphaModFix/>
          </a:blip>
          <a:stretch>
            <a:fillRect/>
          </a:stretch>
        </p:blipFill>
        <p:spPr>
          <a:xfrm>
            <a:off x="5197425" y="1494790"/>
            <a:ext cx="2133600" cy="1280160"/>
          </a:xfrm>
          <a:prstGeom prst="rect">
            <a:avLst/>
          </a:prstGeom>
          <a:noFill/>
          <a:ln>
            <a:noFill/>
          </a:ln>
        </p:spPr>
      </p:pic>
      <p:pic>
        <p:nvPicPr>
          <p:cNvPr id="430" name="Shape 430"/>
          <p:cNvPicPr preferRelativeResize="0"/>
          <p:nvPr/>
        </p:nvPicPr>
        <p:blipFill>
          <a:blip r:embed="rId5">
            <a:alphaModFix/>
          </a:blip>
          <a:stretch>
            <a:fillRect/>
          </a:stretch>
        </p:blipFill>
        <p:spPr>
          <a:xfrm>
            <a:off x="1876474" y="2949499"/>
            <a:ext cx="1370400" cy="1370400"/>
          </a:xfrm>
          <a:prstGeom prst="rect">
            <a:avLst/>
          </a:prstGeom>
          <a:noFill/>
          <a:ln>
            <a:noFill/>
          </a:ln>
        </p:spPr>
      </p:pic>
      <p:sp>
        <p:nvSpPr>
          <p:cNvPr id="431" name="Shape 431"/>
          <p:cNvSpPr/>
          <p:nvPr/>
        </p:nvSpPr>
        <p:spPr>
          <a:xfrm>
            <a:off x="5729375" y="3433550"/>
            <a:ext cx="2513700" cy="919800"/>
          </a:xfrm>
          <a:prstGeom prst="roundRect">
            <a:avLst>
              <a:gd fmla="val 16667" name="adj"/>
            </a:avLst>
          </a:prstGeom>
          <a:solidFill>
            <a:schemeClr val="lt1"/>
          </a:solidFill>
          <a:ln cap="flat" cmpd="sng" w="19050">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32" name="Shape 432"/>
          <p:cNvSpPr txBox="1"/>
          <p:nvPr/>
        </p:nvSpPr>
        <p:spPr>
          <a:xfrm>
            <a:off x="6959800" y="3558012"/>
            <a:ext cx="1430700" cy="654000"/>
          </a:xfrm>
          <a:prstGeom prst="rect">
            <a:avLst/>
          </a:prstGeom>
          <a:noFill/>
          <a:ln>
            <a:noFill/>
          </a:ln>
        </p:spPr>
        <p:txBody>
          <a:bodyPr anchorCtr="0" anchor="t" bIns="91425" lIns="91425" rIns="91425" tIns="91425">
            <a:noAutofit/>
          </a:bodyPr>
          <a:lstStyle/>
          <a:p>
            <a:pPr lvl="0" rtl="0">
              <a:spcBef>
                <a:spcPts val="0"/>
              </a:spcBef>
              <a:buNone/>
            </a:pPr>
            <a:r>
              <a:rPr i="1" lang="zh-CN">
                <a:solidFill>
                  <a:schemeClr val="dk1"/>
                </a:solidFill>
              </a:rPr>
              <a:t>Fonctionnalité </a:t>
            </a:r>
          </a:p>
          <a:p>
            <a:pPr lvl="0" rtl="0">
              <a:spcBef>
                <a:spcPts val="0"/>
              </a:spcBef>
              <a:buClr>
                <a:schemeClr val="dk1"/>
              </a:buClr>
              <a:buFont typeface="Arial"/>
              <a:buNone/>
            </a:pPr>
            <a:r>
              <a:rPr i="1" lang="zh-CN">
                <a:solidFill>
                  <a:schemeClr val="dk1"/>
                </a:solidFill>
              </a:rPr>
              <a:t>desktop !</a:t>
            </a:r>
          </a:p>
          <a:p>
            <a:pPr lvl="0">
              <a:spcBef>
                <a:spcPts val="0"/>
              </a:spcBef>
              <a:buNone/>
            </a:pPr>
            <a:r>
              <a:t/>
            </a:r>
            <a:endParaRPr/>
          </a:p>
        </p:txBody>
      </p:sp>
      <p:sp>
        <p:nvSpPr>
          <p:cNvPr id="433" name="Shape 433"/>
          <p:cNvSpPr txBox="1"/>
          <p:nvPr/>
        </p:nvSpPr>
        <p:spPr>
          <a:xfrm>
            <a:off x="3196500" y="3232850"/>
            <a:ext cx="1253400" cy="803700"/>
          </a:xfrm>
          <a:prstGeom prst="rect">
            <a:avLst/>
          </a:prstGeom>
          <a:noFill/>
          <a:ln>
            <a:noFill/>
          </a:ln>
        </p:spPr>
        <p:txBody>
          <a:bodyPr anchorCtr="0" anchor="t" bIns="91425" lIns="91425" rIns="91425" tIns="91425">
            <a:noAutofit/>
          </a:bodyPr>
          <a:lstStyle/>
          <a:p>
            <a:pPr lvl="0" rtl="0">
              <a:spcBef>
                <a:spcPts val="0"/>
              </a:spcBef>
              <a:buClr>
                <a:schemeClr val="dk1"/>
              </a:buClr>
              <a:buFont typeface="Arial"/>
              <a:buNone/>
            </a:pPr>
            <a:r>
              <a:rPr lang="zh-CN">
                <a:solidFill>
                  <a:schemeClr val="dk1"/>
                </a:solidFill>
              </a:rPr>
              <a:t>Traitement et stockage sur le serveur.</a:t>
            </a:r>
          </a:p>
          <a:p>
            <a:pPr lvl="0">
              <a:spcBef>
                <a:spcPts val="0"/>
              </a:spcBef>
              <a:buNone/>
            </a:pPr>
            <a:r>
              <a:t/>
            </a:r>
            <a:endParaRPr/>
          </a:p>
        </p:txBody>
      </p:sp>
      <p:sp>
        <p:nvSpPr>
          <p:cNvPr id="434" name="Shape 434"/>
          <p:cNvSpPr/>
          <p:nvPr/>
        </p:nvSpPr>
        <p:spPr>
          <a:xfrm>
            <a:off x="4530725" y="1979925"/>
            <a:ext cx="720600" cy="309900"/>
          </a:xfrm>
          <a:prstGeom prst="rightArrow">
            <a:avLst>
              <a:gd fmla="val 50000" name="adj1"/>
              <a:gd fmla="val 50000" name="adj2"/>
            </a:avLst>
          </a:prstGeom>
          <a:solidFill>
            <a:srgbClr val="5BD94C"/>
          </a:solidFill>
          <a:ln cap="flat" cmpd="sng" w="9525">
            <a:solidFill>
              <a:srgbClr val="888888"/>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435" name="Shape 435"/>
          <p:cNvPicPr preferRelativeResize="0"/>
          <p:nvPr/>
        </p:nvPicPr>
        <p:blipFill>
          <a:blip r:embed="rId6">
            <a:alphaModFix/>
          </a:blip>
          <a:stretch>
            <a:fillRect/>
          </a:stretch>
        </p:blipFill>
        <p:spPr>
          <a:xfrm>
            <a:off x="5885799" y="3585022"/>
            <a:ext cx="1026299" cy="600019"/>
          </a:xfrm>
          <a:prstGeom prst="rect">
            <a:avLst/>
          </a:prstGeom>
          <a:noFill/>
          <a:ln>
            <a:noFill/>
          </a:ln>
        </p:spPr>
      </p:pic>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9" name="Shape 439"/>
        <p:cNvGrpSpPr/>
        <p:nvPr/>
      </p:nvGrpSpPr>
      <p:grpSpPr>
        <a:xfrm>
          <a:off x="0" y="0"/>
          <a:ext cx="0" cy="0"/>
          <a:chOff x="0" y="0"/>
          <a:chExt cx="0" cy="0"/>
        </a:xfrm>
      </p:grpSpPr>
      <p:sp>
        <p:nvSpPr>
          <p:cNvPr id="440" name="Shape 440"/>
          <p:cNvSpPr txBox="1"/>
          <p:nvPr>
            <p:ph idx="12" type="sldNum"/>
          </p:nvPr>
        </p:nvSpPr>
        <p:spPr>
          <a:xfrm>
            <a:off x="6553200" y="4767739"/>
            <a:ext cx="2133600" cy="273000"/>
          </a:xfrm>
          <a:prstGeom prst="rect">
            <a:avLst/>
          </a:prstGeom>
        </p:spPr>
        <p:txBody>
          <a:bodyPr anchorCtr="0" anchor="ctr" bIns="45700" lIns="91425" rIns="91425" tIns="45700">
            <a:noAutofit/>
          </a:bodyPr>
          <a:lstStyle/>
          <a:p>
            <a:pPr lvl="0" rtl="0">
              <a:spcBef>
                <a:spcPts val="0"/>
              </a:spcBef>
              <a:buNone/>
            </a:pPr>
            <a:fld id="{00000000-1234-1234-1234-123412341234}" type="slidenum">
              <a:rPr lang="zh-CN"/>
              <a:t>‹#›</a:t>
            </a:fld>
          </a:p>
        </p:txBody>
      </p:sp>
      <p:pic>
        <p:nvPicPr>
          <p:cNvPr id="441" name="Shape 441"/>
          <p:cNvPicPr preferRelativeResize="0"/>
          <p:nvPr/>
        </p:nvPicPr>
        <p:blipFill>
          <a:blip r:embed="rId3">
            <a:alphaModFix/>
          </a:blip>
          <a:stretch>
            <a:fillRect/>
          </a:stretch>
        </p:blipFill>
        <p:spPr>
          <a:xfrm>
            <a:off x="1507825" y="0"/>
            <a:ext cx="6128347" cy="5143500"/>
          </a:xfrm>
          <a:prstGeom prst="rect">
            <a:avLst/>
          </a:prstGeom>
          <a:noFill/>
          <a:ln>
            <a:noFill/>
          </a:ln>
        </p:spPr>
      </p:pic>
      <p:sp>
        <p:nvSpPr>
          <p:cNvPr id="442" name="Shape 442"/>
          <p:cNvSpPr/>
          <p:nvPr/>
        </p:nvSpPr>
        <p:spPr>
          <a:xfrm>
            <a:off x="2259953" y="747749"/>
            <a:ext cx="4625399" cy="28509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43" name="Shape 443"/>
          <p:cNvSpPr/>
          <p:nvPr/>
        </p:nvSpPr>
        <p:spPr>
          <a:xfrm>
            <a:off x="2451773" y="1762683"/>
            <a:ext cx="4241754" cy="821024"/>
          </a:xfrm>
          <a:prstGeom prst="rect">
            <a:avLst/>
          </a:prstGeom>
        </p:spPr>
        <p:txBody>
          <a:bodyPr>
            <a:prstTxWarp prst="textPlain"/>
          </a:bodyPr>
          <a:lstStyle/>
          <a:p>
            <a:pPr lvl="0" algn="ctr"/>
            <a:r>
              <a:rPr b="0" i="0">
                <a:ln>
                  <a:noFill/>
                </a:ln>
                <a:solidFill>
                  <a:schemeClr val="dk2"/>
                </a:solidFill>
                <a:latin typeface="Arial"/>
              </a:rPr>
              <a:t>Serveur</a:t>
            </a: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7" name="Shape 447"/>
        <p:cNvGrpSpPr/>
        <p:nvPr/>
      </p:nvGrpSpPr>
      <p:grpSpPr>
        <a:xfrm>
          <a:off x="0" y="0"/>
          <a:ext cx="0" cy="0"/>
          <a:chOff x="0" y="0"/>
          <a:chExt cx="0" cy="0"/>
        </a:xfrm>
      </p:grpSpPr>
      <p:sp>
        <p:nvSpPr>
          <p:cNvPr id="448" name="Shape 448"/>
          <p:cNvSpPr/>
          <p:nvPr/>
        </p:nvSpPr>
        <p:spPr>
          <a:xfrm>
            <a:off x="514350" y="184309"/>
            <a:ext cx="8161200" cy="309900"/>
          </a:xfrm>
          <a:prstGeom prst="roundRect">
            <a:avLst>
              <a:gd fmla="val 9369" name="adj"/>
            </a:avLst>
          </a:prstGeom>
          <a:gradFill>
            <a:gsLst>
              <a:gs pos="0">
                <a:srgbClr val="717171"/>
              </a:gs>
              <a:gs pos="50000">
                <a:srgbClr val="5B5B5B"/>
              </a:gs>
              <a:gs pos="100000">
                <a:srgbClr val="717171"/>
              </a:gs>
            </a:gsLst>
            <a:lin ang="5400012" scaled="0"/>
          </a:gradFill>
          <a:ln cap="flat" cmpd="sng" w="9525">
            <a:solidFill>
              <a:srgbClr val="5B5B5B"/>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449" name="Shape 449"/>
          <p:cNvCxnSpPr/>
          <p:nvPr/>
        </p:nvCxnSpPr>
        <p:spPr>
          <a:xfrm rot="10800000">
            <a:off x="2230438" y="191668"/>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450" name="Shape 450"/>
          <p:cNvCxnSpPr/>
          <p:nvPr/>
        </p:nvCxnSpPr>
        <p:spPr>
          <a:xfrm rot="10800000">
            <a:off x="3249613" y="191337"/>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451" name="Shape 451"/>
          <p:cNvCxnSpPr/>
          <p:nvPr/>
        </p:nvCxnSpPr>
        <p:spPr>
          <a:xfrm rot="10800000">
            <a:off x="4267200" y="195440"/>
            <a:ext cx="0" cy="302400"/>
          </a:xfrm>
          <a:prstGeom prst="straightConnector1">
            <a:avLst/>
          </a:prstGeom>
          <a:noFill/>
          <a:ln cap="flat" cmpd="sng" w="12700">
            <a:solidFill>
              <a:srgbClr val="5B5B5B"/>
            </a:solidFill>
            <a:prstDash val="solid"/>
            <a:round/>
            <a:headEnd len="med" w="med" type="none"/>
            <a:tailEnd len="med" w="med" type="none"/>
          </a:ln>
        </p:spPr>
      </p:cxnSp>
      <p:sp>
        <p:nvSpPr>
          <p:cNvPr id="452" name="Shape 452"/>
          <p:cNvSpPr/>
          <p:nvPr/>
        </p:nvSpPr>
        <p:spPr>
          <a:xfrm>
            <a:off x="4266025" y="180050"/>
            <a:ext cx="1026300" cy="311400"/>
          </a:xfrm>
          <a:prstGeom prst="roundRect">
            <a:avLst>
              <a:gd fmla="val 9369" name="adj"/>
            </a:avLst>
          </a:prstGeom>
          <a:solidFill>
            <a:srgbClr val="373737"/>
          </a:solidFill>
          <a:ln cap="flat" cmpd="sng" w="9525">
            <a:solidFill>
              <a:srgbClr val="373737"/>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453" name="Shape 453"/>
          <p:cNvCxnSpPr/>
          <p:nvPr/>
        </p:nvCxnSpPr>
        <p:spPr>
          <a:xfrm rot="10800000">
            <a:off x="5291137" y="185981"/>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454" name="Shape 454"/>
          <p:cNvCxnSpPr/>
          <p:nvPr/>
        </p:nvCxnSpPr>
        <p:spPr>
          <a:xfrm rot="10800000">
            <a:off x="6308725" y="195519"/>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455" name="Shape 455"/>
          <p:cNvCxnSpPr/>
          <p:nvPr/>
        </p:nvCxnSpPr>
        <p:spPr>
          <a:xfrm rot="10800000">
            <a:off x="7334250" y="187895"/>
            <a:ext cx="0" cy="302400"/>
          </a:xfrm>
          <a:prstGeom prst="straightConnector1">
            <a:avLst/>
          </a:prstGeom>
          <a:noFill/>
          <a:ln cap="flat" cmpd="sng" w="12700">
            <a:solidFill>
              <a:srgbClr val="5B5B5B"/>
            </a:solidFill>
            <a:prstDash val="solid"/>
            <a:round/>
            <a:headEnd len="med" w="med" type="none"/>
            <a:tailEnd len="med" w="med" type="none"/>
          </a:ln>
        </p:spPr>
      </p:cxnSp>
      <p:pic>
        <p:nvPicPr>
          <p:cNvPr id="456" name="Shape 456"/>
          <p:cNvPicPr preferRelativeResize="0"/>
          <p:nvPr/>
        </p:nvPicPr>
        <p:blipFill rotWithShape="1">
          <a:blip r:embed="rId3">
            <a:alphaModFix/>
          </a:blip>
          <a:srcRect b="16404" l="87257" r="929" t="20958"/>
          <a:stretch/>
        </p:blipFill>
        <p:spPr>
          <a:xfrm>
            <a:off x="7535445" y="249359"/>
            <a:ext cx="1080000" cy="194400"/>
          </a:xfrm>
          <a:prstGeom prst="roundRect">
            <a:avLst>
              <a:gd fmla="val 16667" name="adj"/>
            </a:avLst>
          </a:prstGeom>
          <a:noFill/>
          <a:ln>
            <a:noFill/>
          </a:ln>
        </p:spPr>
      </p:pic>
      <p:sp>
        <p:nvSpPr>
          <p:cNvPr id="457" name="Shape 457"/>
          <p:cNvSpPr/>
          <p:nvPr/>
        </p:nvSpPr>
        <p:spPr>
          <a:xfrm>
            <a:off x="323850" y="692944"/>
            <a:ext cx="8496300" cy="4147800"/>
          </a:xfrm>
          <a:prstGeom prst="rect">
            <a:avLst/>
          </a:prstGeom>
          <a:solidFill>
            <a:schemeClr val="lt1"/>
          </a:solidFill>
          <a:ln cap="flat" cmpd="sng" w="9525">
            <a:solidFill>
              <a:srgbClr val="395E89"/>
            </a:solidFill>
            <a:prstDash val="dash"/>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8" name="Shape 458"/>
          <p:cNvSpPr txBox="1"/>
          <p:nvPr/>
        </p:nvSpPr>
        <p:spPr>
          <a:xfrm>
            <a:off x="886700" y="217175"/>
            <a:ext cx="10800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Introduction</a:t>
            </a:r>
          </a:p>
        </p:txBody>
      </p:sp>
      <p:sp>
        <p:nvSpPr>
          <p:cNvPr id="459" name="Shape 459"/>
          <p:cNvSpPr txBox="1"/>
          <p:nvPr/>
        </p:nvSpPr>
        <p:spPr>
          <a:xfrm>
            <a:off x="2384714" y="211400"/>
            <a:ext cx="8649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Stratégie</a:t>
            </a:r>
          </a:p>
        </p:txBody>
      </p:sp>
      <p:sp>
        <p:nvSpPr>
          <p:cNvPr id="460" name="Shape 460"/>
          <p:cNvSpPr txBox="1"/>
          <p:nvPr/>
        </p:nvSpPr>
        <p:spPr>
          <a:xfrm>
            <a:off x="3511550" y="211455"/>
            <a:ext cx="7206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Client</a:t>
            </a:r>
          </a:p>
        </p:txBody>
      </p:sp>
      <p:sp>
        <p:nvSpPr>
          <p:cNvPr id="461" name="Shape 461"/>
          <p:cNvSpPr txBox="1"/>
          <p:nvPr/>
        </p:nvSpPr>
        <p:spPr>
          <a:xfrm>
            <a:off x="4530725" y="211455"/>
            <a:ext cx="7206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Serveur</a:t>
            </a:r>
          </a:p>
        </p:txBody>
      </p:sp>
      <p:sp>
        <p:nvSpPr>
          <p:cNvPr id="462" name="Shape 462"/>
          <p:cNvSpPr txBox="1"/>
          <p:nvPr/>
        </p:nvSpPr>
        <p:spPr>
          <a:xfrm>
            <a:off x="5549900" y="211455"/>
            <a:ext cx="7191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Démo</a:t>
            </a:r>
          </a:p>
        </p:txBody>
      </p:sp>
      <p:sp>
        <p:nvSpPr>
          <p:cNvPr id="463" name="Shape 463"/>
          <p:cNvSpPr txBox="1"/>
          <p:nvPr/>
        </p:nvSpPr>
        <p:spPr>
          <a:xfrm>
            <a:off x="6423327" y="211450"/>
            <a:ext cx="864899"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Conclusion</a:t>
            </a:r>
          </a:p>
        </p:txBody>
      </p:sp>
      <p:cxnSp>
        <p:nvCxnSpPr>
          <p:cNvPr id="464" name="Shape 464"/>
          <p:cNvCxnSpPr/>
          <p:nvPr/>
        </p:nvCxnSpPr>
        <p:spPr>
          <a:xfrm>
            <a:off x="6415087" y="2386012"/>
            <a:ext cx="1382700" cy="0"/>
          </a:xfrm>
          <a:prstGeom prst="straightConnector1">
            <a:avLst/>
          </a:prstGeom>
          <a:noFill/>
          <a:ln cap="flat" cmpd="sng" w="9525">
            <a:solidFill>
              <a:srgbClr val="FFFFFF">
                <a:alpha val="21960"/>
              </a:srgbClr>
            </a:solidFill>
            <a:prstDash val="solid"/>
            <a:round/>
            <a:headEnd len="med" w="med" type="none"/>
            <a:tailEnd len="med" w="med" type="none"/>
          </a:ln>
        </p:spPr>
      </p:cxnSp>
      <p:cxnSp>
        <p:nvCxnSpPr>
          <p:cNvPr id="465" name="Shape 465"/>
          <p:cNvCxnSpPr/>
          <p:nvPr/>
        </p:nvCxnSpPr>
        <p:spPr>
          <a:xfrm>
            <a:off x="5197417" y="2348865"/>
            <a:ext cx="1370400" cy="0"/>
          </a:xfrm>
          <a:prstGeom prst="straightConnector1">
            <a:avLst/>
          </a:prstGeom>
          <a:noFill/>
          <a:ln cap="flat" cmpd="sng" w="9525">
            <a:solidFill>
              <a:srgbClr val="FFFFFF">
                <a:alpha val="35690"/>
              </a:srgbClr>
            </a:solidFill>
            <a:prstDash val="solid"/>
            <a:round/>
            <a:headEnd len="med" w="med" type="none"/>
            <a:tailEnd len="med" w="med" type="none"/>
          </a:ln>
        </p:spPr>
      </p:cxnSp>
      <p:sp>
        <p:nvSpPr>
          <p:cNvPr id="466" name="Shape 466"/>
          <p:cNvSpPr txBox="1"/>
          <p:nvPr/>
        </p:nvSpPr>
        <p:spPr>
          <a:xfrm>
            <a:off x="327925" y="692950"/>
            <a:ext cx="5843400" cy="681600"/>
          </a:xfrm>
          <a:prstGeom prst="rect">
            <a:avLst/>
          </a:prstGeom>
          <a:noFill/>
          <a:ln>
            <a:noFill/>
          </a:ln>
        </p:spPr>
        <p:txBody>
          <a:bodyPr anchorCtr="0" anchor="t" bIns="91425" lIns="91425" rIns="91425" tIns="91425">
            <a:noAutofit/>
          </a:bodyPr>
          <a:lstStyle/>
          <a:p>
            <a:pPr lvl="0" rtl="0">
              <a:spcBef>
                <a:spcPts val="0"/>
              </a:spcBef>
              <a:buNone/>
            </a:pPr>
            <a:r>
              <a:rPr b="1" lang="zh-CN" sz="1800"/>
              <a:t>Technologies selectionnées</a:t>
            </a:r>
          </a:p>
        </p:txBody>
      </p:sp>
      <p:sp>
        <p:nvSpPr>
          <p:cNvPr id="467" name="Shape 467"/>
          <p:cNvSpPr txBox="1"/>
          <p:nvPr>
            <p:ph idx="12" type="sldNum"/>
          </p:nvPr>
        </p:nvSpPr>
        <p:spPr>
          <a:xfrm>
            <a:off x="6553200" y="4767739"/>
            <a:ext cx="2133600" cy="2730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CN"/>
              <a:t>‹#›</a:t>
            </a:fld>
          </a:p>
        </p:txBody>
      </p:sp>
      <p:pic>
        <p:nvPicPr>
          <p:cNvPr id="468" name="Shape 468"/>
          <p:cNvPicPr preferRelativeResize="0"/>
          <p:nvPr/>
        </p:nvPicPr>
        <p:blipFill>
          <a:blip r:embed="rId4">
            <a:alphaModFix/>
          </a:blip>
          <a:stretch>
            <a:fillRect/>
          </a:stretch>
        </p:blipFill>
        <p:spPr>
          <a:xfrm>
            <a:off x="759649" y="1014587"/>
            <a:ext cx="3506374" cy="1753187"/>
          </a:xfrm>
          <a:prstGeom prst="rect">
            <a:avLst/>
          </a:prstGeom>
          <a:noFill/>
          <a:ln>
            <a:noFill/>
          </a:ln>
        </p:spPr>
      </p:pic>
      <p:pic>
        <p:nvPicPr>
          <p:cNvPr id="469" name="Shape 469"/>
          <p:cNvPicPr preferRelativeResize="0"/>
          <p:nvPr/>
        </p:nvPicPr>
        <p:blipFill>
          <a:blip r:embed="rId5">
            <a:alphaModFix/>
          </a:blip>
          <a:stretch>
            <a:fillRect/>
          </a:stretch>
        </p:blipFill>
        <p:spPr>
          <a:xfrm>
            <a:off x="4530725" y="2053526"/>
            <a:ext cx="3841749" cy="1158622"/>
          </a:xfrm>
          <a:prstGeom prst="rect">
            <a:avLst/>
          </a:prstGeom>
          <a:noFill/>
          <a:ln>
            <a:noFill/>
          </a:ln>
        </p:spPr>
      </p:pic>
      <p:pic>
        <p:nvPicPr>
          <p:cNvPr id="470" name="Shape 470"/>
          <p:cNvPicPr preferRelativeResize="0"/>
          <p:nvPr/>
        </p:nvPicPr>
        <p:blipFill>
          <a:blip r:embed="rId6">
            <a:alphaModFix/>
          </a:blip>
          <a:stretch>
            <a:fillRect/>
          </a:stretch>
        </p:blipFill>
        <p:spPr>
          <a:xfrm>
            <a:off x="1543050" y="3601350"/>
            <a:ext cx="5791200" cy="1054100"/>
          </a:xfrm>
          <a:prstGeom prst="rect">
            <a:avLst/>
          </a:prstGeom>
          <a:noFill/>
          <a:ln>
            <a:noFill/>
          </a:ln>
        </p:spPr>
      </p:pic>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4" name="Shape 474"/>
        <p:cNvGrpSpPr/>
        <p:nvPr/>
      </p:nvGrpSpPr>
      <p:grpSpPr>
        <a:xfrm>
          <a:off x="0" y="0"/>
          <a:ext cx="0" cy="0"/>
          <a:chOff x="0" y="0"/>
          <a:chExt cx="0" cy="0"/>
        </a:xfrm>
      </p:grpSpPr>
      <p:sp>
        <p:nvSpPr>
          <p:cNvPr id="475" name="Shape 475"/>
          <p:cNvSpPr/>
          <p:nvPr/>
        </p:nvSpPr>
        <p:spPr>
          <a:xfrm>
            <a:off x="514350" y="184309"/>
            <a:ext cx="8161200" cy="309900"/>
          </a:xfrm>
          <a:prstGeom prst="roundRect">
            <a:avLst>
              <a:gd fmla="val 9369" name="adj"/>
            </a:avLst>
          </a:prstGeom>
          <a:gradFill>
            <a:gsLst>
              <a:gs pos="0">
                <a:srgbClr val="717171"/>
              </a:gs>
              <a:gs pos="50000">
                <a:srgbClr val="5B5B5B"/>
              </a:gs>
              <a:gs pos="100000">
                <a:srgbClr val="717171"/>
              </a:gs>
            </a:gsLst>
            <a:lin ang="5400012" scaled="0"/>
          </a:gradFill>
          <a:ln cap="flat" cmpd="sng" w="9525">
            <a:solidFill>
              <a:srgbClr val="5B5B5B"/>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476" name="Shape 476"/>
          <p:cNvCxnSpPr/>
          <p:nvPr/>
        </p:nvCxnSpPr>
        <p:spPr>
          <a:xfrm rot="10800000">
            <a:off x="2230438" y="191668"/>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477" name="Shape 477"/>
          <p:cNvCxnSpPr/>
          <p:nvPr/>
        </p:nvCxnSpPr>
        <p:spPr>
          <a:xfrm rot="10800000">
            <a:off x="3249613" y="191337"/>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478" name="Shape 478"/>
          <p:cNvCxnSpPr/>
          <p:nvPr/>
        </p:nvCxnSpPr>
        <p:spPr>
          <a:xfrm rot="10800000">
            <a:off x="4267200" y="195440"/>
            <a:ext cx="0" cy="302400"/>
          </a:xfrm>
          <a:prstGeom prst="straightConnector1">
            <a:avLst/>
          </a:prstGeom>
          <a:noFill/>
          <a:ln cap="flat" cmpd="sng" w="12700">
            <a:solidFill>
              <a:srgbClr val="5B5B5B"/>
            </a:solidFill>
            <a:prstDash val="solid"/>
            <a:round/>
            <a:headEnd len="med" w="med" type="none"/>
            <a:tailEnd len="med" w="med" type="none"/>
          </a:ln>
        </p:spPr>
      </p:cxnSp>
      <p:sp>
        <p:nvSpPr>
          <p:cNvPr id="479" name="Shape 479"/>
          <p:cNvSpPr/>
          <p:nvPr/>
        </p:nvSpPr>
        <p:spPr>
          <a:xfrm>
            <a:off x="4266025" y="180050"/>
            <a:ext cx="1026300" cy="311400"/>
          </a:xfrm>
          <a:prstGeom prst="roundRect">
            <a:avLst>
              <a:gd fmla="val 9369" name="adj"/>
            </a:avLst>
          </a:prstGeom>
          <a:solidFill>
            <a:srgbClr val="373737"/>
          </a:solidFill>
          <a:ln cap="flat" cmpd="sng" w="9525">
            <a:solidFill>
              <a:srgbClr val="373737"/>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480" name="Shape 480"/>
          <p:cNvCxnSpPr/>
          <p:nvPr/>
        </p:nvCxnSpPr>
        <p:spPr>
          <a:xfrm rot="10800000">
            <a:off x="5291137" y="185981"/>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481" name="Shape 481"/>
          <p:cNvCxnSpPr/>
          <p:nvPr/>
        </p:nvCxnSpPr>
        <p:spPr>
          <a:xfrm rot="10800000">
            <a:off x="6308725" y="195519"/>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482" name="Shape 482"/>
          <p:cNvCxnSpPr/>
          <p:nvPr/>
        </p:nvCxnSpPr>
        <p:spPr>
          <a:xfrm rot="10800000">
            <a:off x="7334250" y="187895"/>
            <a:ext cx="0" cy="302400"/>
          </a:xfrm>
          <a:prstGeom prst="straightConnector1">
            <a:avLst/>
          </a:prstGeom>
          <a:noFill/>
          <a:ln cap="flat" cmpd="sng" w="12700">
            <a:solidFill>
              <a:srgbClr val="5B5B5B"/>
            </a:solidFill>
            <a:prstDash val="solid"/>
            <a:round/>
            <a:headEnd len="med" w="med" type="none"/>
            <a:tailEnd len="med" w="med" type="none"/>
          </a:ln>
        </p:spPr>
      </p:cxnSp>
      <p:pic>
        <p:nvPicPr>
          <p:cNvPr id="483" name="Shape 483"/>
          <p:cNvPicPr preferRelativeResize="0"/>
          <p:nvPr/>
        </p:nvPicPr>
        <p:blipFill rotWithShape="1">
          <a:blip r:embed="rId3">
            <a:alphaModFix/>
          </a:blip>
          <a:srcRect b="16404" l="87257" r="929" t="20958"/>
          <a:stretch/>
        </p:blipFill>
        <p:spPr>
          <a:xfrm>
            <a:off x="7535445" y="249359"/>
            <a:ext cx="1080000" cy="194400"/>
          </a:xfrm>
          <a:prstGeom prst="roundRect">
            <a:avLst>
              <a:gd fmla="val 16667" name="adj"/>
            </a:avLst>
          </a:prstGeom>
          <a:noFill/>
          <a:ln>
            <a:noFill/>
          </a:ln>
        </p:spPr>
      </p:pic>
      <p:sp>
        <p:nvSpPr>
          <p:cNvPr id="484" name="Shape 484"/>
          <p:cNvSpPr/>
          <p:nvPr/>
        </p:nvSpPr>
        <p:spPr>
          <a:xfrm>
            <a:off x="323850" y="692944"/>
            <a:ext cx="8496300" cy="4147800"/>
          </a:xfrm>
          <a:prstGeom prst="rect">
            <a:avLst/>
          </a:prstGeom>
          <a:solidFill>
            <a:schemeClr val="lt1"/>
          </a:solidFill>
          <a:ln cap="flat" cmpd="sng" w="9525">
            <a:solidFill>
              <a:srgbClr val="395E89"/>
            </a:solidFill>
            <a:prstDash val="dash"/>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85" name="Shape 485"/>
          <p:cNvSpPr txBox="1"/>
          <p:nvPr/>
        </p:nvSpPr>
        <p:spPr>
          <a:xfrm>
            <a:off x="886700" y="217175"/>
            <a:ext cx="10800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Introduction</a:t>
            </a:r>
          </a:p>
        </p:txBody>
      </p:sp>
      <p:sp>
        <p:nvSpPr>
          <p:cNvPr id="486" name="Shape 486"/>
          <p:cNvSpPr txBox="1"/>
          <p:nvPr/>
        </p:nvSpPr>
        <p:spPr>
          <a:xfrm>
            <a:off x="2384714" y="211400"/>
            <a:ext cx="8649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Stratégie</a:t>
            </a:r>
          </a:p>
        </p:txBody>
      </p:sp>
      <p:sp>
        <p:nvSpPr>
          <p:cNvPr id="487" name="Shape 487"/>
          <p:cNvSpPr txBox="1"/>
          <p:nvPr/>
        </p:nvSpPr>
        <p:spPr>
          <a:xfrm>
            <a:off x="3511550" y="211455"/>
            <a:ext cx="7206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Client</a:t>
            </a:r>
          </a:p>
        </p:txBody>
      </p:sp>
      <p:sp>
        <p:nvSpPr>
          <p:cNvPr id="488" name="Shape 488"/>
          <p:cNvSpPr txBox="1"/>
          <p:nvPr/>
        </p:nvSpPr>
        <p:spPr>
          <a:xfrm>
            <a:off x="4530725" y="211455"/>
            <a:ext cx="7206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Serveur</a:t>
            </a:r>
          </a:p>
        </p:txBody>
      </p:sp>
      <p:sp>
        <p:nvSpPr>
          <p:cNvPr id="489" name="Shape 489"/>
          <p:cNvSpPr txBox="1"/>
          <p:nvPr/>
        </p:nvSpPr>
        <p:spPr>
          <a:xfrm>
            <a:off x="5549900" y="211455"/>
            <a:ext cx="7191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Démo</a:t>
            </a:r>
          </a:p>
        </p:txBody>
      </p:sp>
      <p:sp>
        <p:nvSpPr>
          <p:cNvPr id="490" name="Shape 490"/>
          <p:cNvSpPr txBox="1"/>
          <p:nvPr/>
        </p:nvSpPr>
        <p:spPr>
          <a:xfrm>
            <a:off x="6423327" y="211450"/>
            <a:ext cx="864899"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Conclusion</a:t>
            </a:r>
          </a:p>
        </p:txBody>
      </p:sp>
      <p:cxnSp>
        <p:nvCxnSpPr>
          <p:cNvPr id="491" name="Shape 491"/>
          <p:cNvCxnSpPr/>
          <p:nvPr/>
        </p:nvCxnSpPr>
        <p:spPr>
          <a:xfrm>
            <a:off x="6415087" y="2386012"/>
            <a:ext cx="1382700" cy="0"/>
          </a:xfrm>
          <a:prstGeom prst="straightConnector1">
            <a:avLst/>
          </a:prstGeom>
          <a:noFill/>
          <a:ln cap="flat" cmpd="sng" w="9525">
            <a:solidFill>
              <a:srgbClr val="FFFFFF">
                <a:alpha val="21960"/>
              </a:srgbClr>
            </a:solidFill>
            <a:prstDash val="solid"/>
            <a:round/>
            <a:headEnd len="med" w="med" type="none"/>
            <a:tailEnd len="med" w="med" type="none"/>
          </a:ln>
        </p:spPr>
      </p:cxnSp>
      <p:cxnSp>
        <p:nvCxnSpPr>
          <p:cNvPr id="492" name="Shape 492"/>
          <p:cNvCxnSpPr/>
          <p:nvPr/>
        </p:nvCxnSpPr>
        <p:spPr>
          <a:xfrm>
            <a:off x="5197417" y="2348865"/>
            <a:ext cx="1370400" cy="0"/>
          </a:xfrm>
          <a:prstGeom prst="straightConnector1">
            <a:avLst/>
          </a:prstGeom>
          <a:noFill/>
          <a:ln cap="flat" cmpd="sng" w="9525">
            <a:solidFill>
              <a:srgbClr val="FFFFFF">
                <a:alpha val="35690"/>
              </a:srgbClr>
            </a:solidFill>
            <a:prstDash val="solid"/>
            <a:round/>
            <a:headEnd len="med" w="med" type="none"/>
            <a:tailEnd len="med" w="med" type="none"/>
          </a:ln>
        </p:spPr>
      </p:cxnSp>
      <p:sp>
        <p:nvSpPr>
          <p:cNvPr id="493" name="Shape 493"/>
          <p:cNvSpPr txBox="1"/>
          <p:nvPr/>
        </p:nvSpPr>
        <p:spPr>
          <a:xfrm>
            <a:off x="327925" y="692950"/>
            <a:ext cx="5843400" cy="681600"/>
          </a:xfrm>
          <a:prstGeom prst="rect">
            <a:avLst/>
          </a:prstGeom>
          <a:noFill/>
          <a:ln>
            <a:noFill/>
          </a:ln>
        </p:spPr>
        <p:txBody>
          <a:bodyPr anchorCtr="0" anchor="t" bIns="91425" lIns="91425" rIns="91425" tIns="91425">
            <a:noAutofit/>
          </a:bodyPr>
          <a:lstStyle/>
          <a:p>
            <a:pPr lvl="0" rtl="0">
              <a:spcBef>
                <a:spcPts val="0"/>
              </a:spcBef>
              <a:buNone/>
            </a:pPr>
            <a:r>
              <a:rPr b="1" lang="zh-CN" sz="1800"/>
              <a:t>Qu’est ce qu’un IFC ?</a:t>
            </a:r>
          </a:p>
        </p:txBody>
      </p:sp>
      <p:sp>
        <p:nvSpPr>
          <p:cNvPr id="494" name="Shape 494"/>
          <p:cNvSpPr txBox="1"/>
          <p:nvPr>
            <p:ph idx="12" type="sldNum"/>
          </p:nvPr>
        </p:nvSpPr>
        <p:spPr>
          <a:xfrm>
            <a:off x="6553200" y="4767739"/>
            <a:ext cx="2133600" cy="2730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CN"/>
              <a:t>‹#›</a:t>
            </a:fld>
          </a:p>
        </p:txBody>
      </p:sp>
      <p:sp>
        <p:nvSpPr>
          <p:cNvPr id="495" name="Shape 495"/>
          <p:cNvSpPr txBox="1"/>
          <p:nvPr/>
        </p:nvSpPr>
        <p:spPr>
          <a:xfrm>
            <a:off x="892500" y="1420475"/>
            <a:ext cx="7387500" cy="2878200"/>
          </a:xfrm>
          <a:prstGeom prst="rect">
            <a:avLst/>
          </a:prstGeom>
          <a:noFill/>
          <a:ln>
            <a:noFill/>
          </a:ln>
        </p:spPr>
        <p:txBody>
          <a:bodyPr anchorCtr="0" anchor="t" bIns="91425" lIns="91425" rIns="91425" tIns="91425">
            <a:noAutofit/>
          </a:bodyPr>
          <a:lstStyle/>
          <a:p>
            <a:pPr lvl="0" rtl="0">
              <a:spcBef>
                <a:spcPts val="0"/>
              </a:spcBef>
              <a:buClr>
                <a:schemeClr val="dk1"/>
              </a:buClr>
              <a:buFont typeface="Arial"/>
              <a:buNone/>
            </a:pPr>
            <a:r>
              <a:rPr lang="zh-CN">
                <a:solidFill>
                  <a:schemeClr val="dk1"/>
                </a:solidFill>
              </a:rPr>
              <a:t>Le format d'échange standard 		travail en</a:t>
            </a:r>
            <a:r>
              <a:rPr lang="zh-CN">
                <a:solidFill>
                  <a:schemeClr val="dk1"/>
                </a:solidFill>
                <a:hlinkClick r:id="rId4"/>
              </a:rPr>
              <a:t> BIM</a:t>
            </a:r>
          </a:p>
          <a:p>
            <a:pPr lvl="0" rtl="0">
              <a:spcBef>
                <a:spcPts val="0"/>
              </a:spcBef>
              <a:buClr>
                <a:schemeClr val="dk1"/>
              </a:buClr>
              <a:buFont typeface="Arial"/>
              <a:buNone/>
            </a:pPr>
            <a:r>
              <a:t/>
            </a:r>
            <a:endParaRPr>
              <a:solidFill>
                <a:schemeClr val="dk1"/>
              </a:solidFill>
            </a:endParaRPr>
          </a:p>
          <a:p>
            <a:pPr lvl="0" rtl="0">
              <a:spcBef>
                <a:spcPts val="0"/>
              </a:spcBef>
              <a:buClr>
                <a:schemeClr val="dk1"/>
              </a:buClr>
              <a:buFont typeface="Arial"/>
              <a:buNone/>
            </a:pPr>
            <a:r>
              <a:t/>
            </a:r>
            <a:endParaRPr>
              <a:solidFill>
                <a:schemeClr val="dk1"/>
              </a:solidFill>
            </a:endParaRPr>
          </a:p>
          <a:p>
            <a:pPr lvl="0" rtl="0">
              <a:spcBef>
                <a:spcPts val="0"/>
              </a:spcBef>
              <a:buNone/>
            </a:pPr>
            <a:r>
              <a:t/>
            </a:r>
            <a:endParaRPr>
              <a:solidFill>
                <a:schemeClr val="dk1"/>
              </a:solidFill>
            </a:endParaRPr>
          </a:p>
          <a:p>
            <a:pPr lvl="0" rtl="0">
              <a:spcBef>
                <a:spcPts val="0"/>
              </a:spcBef>
              <a:buNone/>
            </a:pPr>
            <a:r>
              <a:rPr lang="zh-CN">
                <a:solidFill>
                  <a:schemeClr val="dk1"/>
                </a:solidFill>
              </a:rPr>
              <a:t>Un fichier IFC contient :</a:t>
            </a:r>
          </a:p>
          <a:p>
            <a:pPr lvl="0" rtl="0">
              <a:spcBef>
                <a:spcPts val="0"/>
              </a:spcBef>
              <a:buNone/>
            </a:pPr>
            <a:r>
              <a:t/>
            </a:r>
            <a:endParaRPr>
              <a:solidFill>
                <a:schemeClr val="dk1"/>
              </a:solidFill>
            </a:endParaRPr>
          </a:p>
          <a:p>
            <a:pPr indent="-228600" lvl="0" marL="457200" rtl="0">
              <a:spcBef>
                <a:spcPts val="0"/>
              </a:spcBef>
              <a:buClr>
                <a:schemeClr val="dk1"/>
              </a:buClr>
              <a:buChar char="-"/>
            </a:pPr>
            <a:r>
              <a:rPr lang="zh-CN">
                <a:solidFill>
                  <a:schemeClr val="dk1"/>
                </a:solidFill>
              </a:rPr>
              <a:t>Le modèle 3D</a:t>
            </a:r>
          </a:p>
          <a:p>
            <a:pPr indent="-228600" lvl="0" marL="457200" rtl="0">
              <a:spcBef>
                <a:spcPts val="0"/>
              </a:spcBef>
              <a:buClr>
                <a:schemeClr val="dk1"/>
              </a:buClr>
              <a:buChar char="-"/>
            </a:pPr>
            <a:r>
              <a:rPr lang="zh-CN">
                <a:solidFill>
                  <a:schemeClr val="dk1"/>
                </a:solidFill>
              </a:rPr>
              <a:t>Les coordonnées GPS</a:t>
            </a:r>
          </a:p>
          <a:p>
            <a:pPr indent="-228600" lvl="0" marL="457200" rtl="0">
              <a:spcBef>
                <a:spcPts val="0"/>
              </a:spcBef>
              <a:buClr>
                <a:schemeClr val="dk1"/>
              </a:buClr>
              <a:buChar char="-"/>
            </a:pPr>
            <a:r>
              <a:rPr lang="zh-CN">
                <a:solidFill>
                  <a:schemeClr val="dk1"/>
                </a:solidFill>
              </a:rPr>
              <a:t>Le prix</a:t>
            </a:r>
          </a:p>
          <a:p>
            <a:pPr indent="-228600" lvl="0" marL="457200" rtl="0">
              <a:spcBef>
                <a:spcPts val="0"/>
              </a:spcBef>
              <a:buClr>
                <a:schemeClr val="dk1"/>
              </a:buClr>
              <a:buChar char="-"/>
            </a:pPr>
            <a:r>
              <a:rPr lang="zh-CN">
                <a:solidFill>
                  <a:schemeClr val="dk1"/>
                </a:solidFill>
              </a:rPr>
              <a:t>….</a:t>
            </a:r>
          </a:p>
          <a:p>
            <a:pPr lvl="0" rtl="0">
              <a:spcBef>
                <a:spcPts val="0"/>
              </a:spcBef>
              <a:buClr>
                <a:schemeClr val="dk1"/>
              </a:buClr>
              <a:buFont typeface="Arial"/>
              <a:buNone/>
            </a:pPr>
            <a:r>
              <a:t/>
            </a:r>
            <a:endParaRPr>
              <a:solidFill>
                <a:schemeClr val="dk1"/>
              </a:solidFill>
            </a:endParaRPr>
          </a:p>
          <a:p>
            <a:pPr lvl="0">
              <a:spcBef>
                <a:spcPts val="0"/>
              </a:spcBef>
              <a:buNone/>
            </a:pPr>
            <a:r>
              <a:t/>
            </a:r>
            <a:endParaRPr>
              <a:solidFill>
                <a:schemeClr val="dk1"/>
              </a:solidFill>
            </a:endParaRPr>
          </a:p>
        </p:txBody>
      </p:sp>
      <p:cxnSp>
        <p:nvCxnSpPr>
          <p:cNvPr id="496" name="Shape 496"/>
          <p:cNvCxnSpPr/>
          <p:nvPr/>
        </p:nvCxnSpPr>
        <p:spPr>
          <a:xfrm>
            <a:off x="3576225" y="1627050"/>
            <a:ext cx="391800" cy="0"/>
          </a:xfrm>
          <a:prstGeom prst="straightConnector1">
            <a:avLst/>
          </a:prstGeom>
          <a:noFill/>
          <a:ln cap="flat" cmpd="sng" w="9525">
            <a:solidFill>
              <a:schemeClr val="dk2"/>
            </a:solidFill>
            <a:prstDash val="solid"/>
            <a:round/>
            <a:headEnd len="lg" w="lg" type="none"/>
            <a:tailEnd len="lg" w="lg" type="triangle"/>
          </a:ln>
        </p:spPr>
      </p:cxnSp>
      <p:pic>
        <p:nvPicPr>
          <p:cNvPr id="497" name="Shape 497"/>
          <p:cNvPicPr preferRelativeResize="0"/>
          <p:nvPr/>
        </p:nvPicPr>
        <p:blipFill rotWithShape="1">
          <a:blip r:embed="rId5">
            <a:alphaModFix/>
          </a:blip>
          <a:srcRect b="0" l="54120" r="0" t="3679"/>
          <a:stretch/>
        </p:blipFill>
        <p:spPr>
          <a:xfrm>
            <a:off x="5799025" y="1172475"/>
            <a:ext cx="2614849" cy="3188749"/>
          </a:xfrm>
          <a:prstGeom prst="rect">
            <a:avLst/>
          </a:prstGeom>
          <a:noFill/>
          <a:ln>
            <a:noFill/>
          </a:ln>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1" name="Shape 501"/>
        <p:cNvGrpSpPr/>
        <p:nvPr/>
      </p:nvGrpSpPr>
      <p:grpSpPr>
        <a:xfrm>
          <a:off x="0" y="0"/>
          <a:ext cx="0" cy="0"/>
          <a:chOff x="0" y="0"/>
          <a:chExt cx="0" cy="0"/>
        </a:xfrm>
      </p:grpSpPr>
      <p:sp>
        <p:nvSpPr>
          <p:cNvPr id="502" name="Shape 502"/>
          <p:cNvSpPr/>
          <p:nvPr/>
        </p:nvSpPr>
        <p:spPr>
          <a:xfrm>
            <a:off x="514350" y="184309"/>
            <a:ext cx="8161200" cy="309900"/>
          </a:xfrm>
          <a:prstGeom prst="roundRect">
            <a:avLst>
              <a:gd fmla="val 9369" name="adj"/>
            </a:avLst>
          </a:prstGeom>
          <a:gradFill>
            <a:gsLst>
              <a:gs pos="0">
                <a:srgbClr val="717171"/>
              </a:gs>
              <a:gs pos="50000">
                <a:srgbClr val="5B5B5B"/>
              </a:gs>
              <a:gs pos="100000">
                <a:srgbClr val="717171"/>
              </a:gs>
            </a:gsLst>
            <a:lin ang="5400012" scaled="0"/>
          </a:gradFill>
          <a:ln cap="flat" cmpd="sng" w="9525">
            <a:solidFill>
              <a:srgbClr val="5B5B5B"/>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503" name="Shape 503"/>
          <p:cNvCxnSpPr/>
          <p:nvPr/>
        </p:nvCxnSpPr>
        <p:spPr>
          <a:xfrm rot="10800000">
            <a:off x="2230438" y="191668"/>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504" name="Shape 504"/>
          <p:cNvCxnSpPr/>
          <p:nvPr/>
        </p:nvCxnSpPr>
        <p:spPr>
          <a:xfrm rot="10800000">
            <a:off x="3249613" y="191337"/>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505" name="Shape 505"/>
          <p:cNvCxnSpPr/>
          <p:nvPr/>
        </p:nvCxnSpPr>
        <p:spPr>
          <a:xfrm rot="10800000">
            <a:off x="4267200" y="195440"/>
            <a:ext cx="0" cy="302400"/>
          </a:xfrm>
          <a:prstGeom prst="straightConnector1">
            <a:avLst/>
          </a:prstGeom>
          <a:noFill/>
          <a:ln cap="flat" cmpd="sng" w="12700">
            <a:solidFill>
              <a:srgbClr val="5B5B5B"/>
            </a:solidFill>
            <a:prstDash val="solid"/>
            <a:round/>
            <a:headEnd len="med" w="med" type="none"/>
            <a:tailEnd len="med" w="med" type="none"/>
          </a:ln>
        </p:spPr>
      </p:cxnSp>
      <p:sp>
        <p:nvSpPr>
          <p:cNvPr id="506" name="Shape 506"/>
          <p:cNvSpPr/>
          <p:nvPr/>
        </p:nvSpPr>
        <p:spPr>
          <a:xfrm>
            <a:off x="4266025" y="180050"/>
            <a:ext cx="1026300" cy="311400"/>
          </a:xfrm>
          <a:prstGeom prst="roundRect">
            <a:avLst>
              <a:gd fmla="val 9369" name="adj"/>
            </a:avLst>
          </a:prstGeom>
          <a:solidFill>
            <a:srgbClr val="373737"/>
          </a:solidFill>
          <a:ln cap="flat" cmpd="sng" w="9525">
            <a:solidFill>
              <a:srgbClr val="373737"/>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507" name="Shape 507"/>
          <p:cNvCxnSpPr/>
          <p:nvPr/>
        </p:nvCxnSpPr>
        <p:spPr>
          <a:xfrm rot="10800000">
            <a:off x="5291137" y="185981"/>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508" name="Shape 508"/>
          <p:cNvCxnSpPr/>
          <p:nvPr/>
        </p:nvCxnSpPr>
        <p:spPr>
          <a:xfrm rot="10800000">
            <a:off x="6308725" y="195519"/>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509" name="Shape 509"/>
          <p:cNvCxnSpPr/>
          <p:nvPr/>
        </p:nvCxnSpPr>
        <p:spPr>
          <a:xfrm rot="10800000">
            <a:off x="7334250" y="187895"/>
            <a:ext cx="0" cy="302400"/>
          </a:xfrm>
          <a:prstGeom prst="straightConnector1">
            <a:avLst/>
          </a:prstGeom>
          <a:noFill/>
          <a:ln cap="flat" cmpd="sng" w="12700">
            <a:solidFill>
              <a:srgbClr val="5B5B5B"/>
            </a:solidFill>
            <a:prstDash val="solid"/>
            <a:round/>
            <a:headEnd len="med" w="med" type="none"/>
            <a:tailEnd len="med" w="med" type="none"/>
          </a:ln>
        </p:spPr>
      </p:cxnSp>
      <p:pic>
        <p:nvPicPr>
          <p:cNvPr id="510" name="Shape 510"/>
          <p:cNvPicPr preferRelativeResize="0"/>
          <p:nvPr/>
        </p:nvPicPr>
        <p:blipFill rotWithShape="1">
          <a:blip r:embed="rId3">
            <a:alphaModFix/>
          </a:blip>
          <a:srcRect b="16404" l="87257" r="929" t="20958"/>
          <a:stretch/>
        </p:blipFill>
        <p:spPr>
          <a:xfrm>
            <a:off x="7535445" y="249359"/>
            <a:ext cx="1080000" cy="194400"/>
          </a:xfrm>
          <a:prstGeom prst="roundRect">
            <a:avLst>
              <a:gd fmla="val 16667" name="adj"/>
            </a:avLst>
          </a:prstGeom>
          <a:noFill/>
          <a:ln>
            <a:noFill/>
          </a:ln>
        </p:spPr>
      </p:pic>
      <p:sp>
        <p:nvSpPr>
          <p:cNvPr id="511" name="Shape 511"/>
          <p:cNvSpPr/>
          <p:nvPr/>
        </p:nvSpPr>
        <p:spPr>
          <a:xfrm>
            <a:off x="323850" y="735669"/>
            <a:ext cx="8496300" cy="4147800"/>
          </a:xfrm>
          <a:prstGeom prst="rect">
            <a:avLst/>
          </a:prstGeom>
          <a:solidFill>
            <a:schemeClr val="lt1"/>
          </a:solidFill>
          <a:ln cap="flat" cmpd="sng" w="9525">
            <a:solidFill>
              <a:srgbClr val="395E89"/>
            </a:solidFill>
            <a:prstDash val="dash"/>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2" name="Shape 512"/>
          <p:cNvSpPr txBox="1"/>
          <p:nvPr/>
        </p:nvSpPr>
        <p:spPr>
          <a:xfrm>
            <a:off x="886700" y="217175"/>
            <a:ext cx="10800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Introduction</a:t>
            </a:r>
          </a:p>
        </p:txBody>
      </p:sp>
      <p:sp>
        <p:nvSpPr>
          <p:cNvPr id="513" name="Shape 513"/>
          <p:cNvSpPr txBox="1"/>
          <p:nvPr/>
        </p:nvSpPr>
        <p:spPr>
          <a:xfrm>
            <a:off x="2384714" y="211400"/>
            <a:ext cx="8649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Stratégie</a:t>
            </a:r>
          </a:p>
        </p:txBody>
      </p:sp>
      <p:sp>
        <p:nvSpPr>
          <p:cNvPr id="514" name="Shape 514"/>
          <p:cNvSpPr txBox="1"/>
          <p:nvPr/>
        </p:nvSpPr>
        <p:spPr>
          <a:xfrm>
            <a:off x="3511550" y="211455"/>
            <a:ext cx="7206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Client</a:t>
            </a:r>
          </a:p>
        </p:txBody>
      </p:sp>
      <p:sp>
        <p:nvSpPr>
          <p:cNvPr id="515" name="Shape 515"/>
          <p:cNvSpPr txBox="1"/>
          <p:nvPr/>
        </p:nvSpPr>
        <p:spPr>
          <a:xfrm>
            <a:off x="4530725" y="211455"/>
            <a:ext cx="7206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Serveur</a:t>
            </a:r>
          </a:p>
        </p:txBody>
      </p:sp>
      <p:sp>
        <p:nvSpPr>
          <p:cNvPr id="516" name="Shape 516"/>
          <p:cNvSpPr txBox="1"/>
          <p:nvPr/>
        </p:nvSpPr>
        <p:spPr>
          <a:xfrm>
            <a:off x="5549900" y="211455"/>
            <a:ext cx="7191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Démo</a:t>
            </a:r>
          </a:p>
        </p:txBody>
      </p:sp>
      <p:sp>
        <p:nvSpPr>
          <p:cNvPr id="517" name="Shape 517"/>
          <p:cNvSpPr txBox="1"/>
          <p:nvPr/>
        </p:nvSpPr>
        <p:spPr>
          <a:xfrm>
            <a:off x="6423327" y="211450"/>
            <a:ext cx="864899"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Conclusion</a:t>
            </a:r>
          </a:p>
        </p:txBody>
      </p:sp>
      <p:cxnSp>
        <p:nvCxnSpPr>
          <p:cNvPr id="518" name="Shape 518"/>
          <p:cNvCxnSpPr/>
          <p:nvPr/>
        </p:nvCxnSpPr>
        <p:spPr>
          <a:xfrm>
            <a:off x="6415087" y="2386012"/>
            <a:ext cx="1382700" cy="0"/>
          </a:xfrm>
          <a:prstGeom prst="straightConnector1">
            <a:avLst/>
          </a:prstGeom>
          <a:noFill/>
          <a:ln cap="flat" cmpd="sng" w="9525">
            <a:solidFill>
              <a:srgbClr val="FFFFFF">
                <a:alpha val="21960"/>
              </a:srgbClr>
            </a:solidFill>
            <a:prstDash val="solid"/>
            <a:round/>
            <a:headEnd len="med" w="med" type="none"/>
            <a:tailEnd len="med" w="med" type="none"/>
          </a:ln>
        </p:spPr>
      </p:cxnSp>
      <p:cxnSp>
        <p:nvCxnSpPr>
          <p:cNvPr id="519" name="Shape 519"/>
          <p:cNvCxnSpPr/>
          <p:nvPr/>
        </p:nvCxnSpPr>
        <p:spPr>
          <a:xfrm>
            <a:off x="5197417" y="2348865"/>
            <a:ext cx="1370400" cy="0"/>
          </a:xfrm>
          <a:prstGeom prst="straightConnector1">
            <a:avLst/>
          </a:prstGeom>
          <a:noFill/>
          <a:ln cap="flat" cmpd="sng" w="9525">
            <a:solidFill>
              <a:srgbClr val="FFFFFF">
                <a:alpha val="35690"/>
              </a:srgbClr>
            </a:solidFill>
            <a:prstDash val="solid"/>
            <a:round/>
            <a:headEnd len="med" w="med" type="none"/>
            <a:tailEnd len="med" w="med" type="none"/>
          </a:ln>
        </p:spPr>
      </p:cxnSp>
      <p:sp>
        <p:nvSpPr>
          <p:cNvPr id="520" name="Shape 520"/>
          <p:cNvSpPr txBox="1"/>
          <p:nvPr/>
        </p:nvSpPr>
        <p:spPr>
          <a:xfrm>
            <a:off x="327925" y="692950"/>
            <a:ext cx="5843400" cy="681600"/>
          </a:xfrm>
          <a:prstGeom prst="rect">
            <a:avLst/>
          </a:prstGeom>
          <a:noFill/>
          <a:ln>
            <a:noFill/>
          </a:ln>
        </p:spPr>
        <p:txBody>
          <a:bodyPr anchorCtr="0" anchor="t" bIns="91425" lIns="91425" rIns="91425" tIns="91425">
            <a:noAutofit/>
          </a:bodyPr>
          <a:lstStyle/>
          <a:p>
            <a:pPr lvl="0" rtl="0">
              <a:spcBef>
                <a:spcPts val="0"/>
              </a:spcBef>
              <a:buNone/>
            </a:pPr>
            <a:r>
              <a:rPr b="1" lang="zh-CN" sz="1800"/>
              <a:t>Conversion IFC vers OBJ - IfcOpenShell</a:t>
            </a:r>
          </a:p>
        </p:txBody>
      </p:sp>
      <p:cxnSp>
        <p:nvCxnSpPr>
          <p:cNvPr id="521" name="Shape 521"/>
          <p:cNvCxnSpPr/>
          <p:nvPr/>
        </p:nvCxnSpPr>
        <p:spPr>
          <a:xfrm>
            <a:off x="1795250" y="1824375"/>
            <a:ext cx="306300" cy="7200"/>
          </a:xfrm>
          <a:prstGeom prst="straightConnector1">
            <a:avLst/>
          </a:prstGeom>
          <a:noFill/>
          <a:ln cap="flat" cmpd="sng" w="9525">
            <a:solidFill>
              <a:schemeClr val="dk2"/>
            </a:solidFill>
            <a:prstDash val="solid"/>
            <a:round/>
            <a:headEnd len="lg" w="lg" type="none"/>
            <a:tailEnd len="lg" w="lg" type="triangle"/>
          </a:ln>
        </p:spPr>
      </p:cxnSp>
      <p:sp>
        <p:nvSpPr>
          <p:cNvPr id="522" name="Shape 522"/>
          <p:cNvSpPr txBox="1"/>
          <p:nvPr>
            <p:ph idx="12" type="sldNum"/>
          </p:nvPr>
        </p:nvSpPr>
        <p:spPr>
          <a:xfrm>
            <a:off x="6553200" y="4767739"/>
            <a:ext cx="2133600" cy="2730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CN"/>
              <a:t>‹#›</a:t>
            </a:fld>
          </a:p>
        </p:txBody>
      </p:sp>
      <p:sp>
        <p:nvSpPr>
          <p:cNvPr id="523" name="Shape 523"/>
          <p:cNvSpPr txBox="1"/>
          <p:nvPr/>
        </p:nvSpPr>
        <p:spPr>
          <a:xfrm>
            <a:off x="655050" y="1403050"/>
            <a:ext cx="7833900" cy="1168200"/>
          </a:xfrm>
          <a:prstGeom prst="rect">
            <a:avLst/>
          </a:prstGeom>
          <a:noFill/>
          <a:ln>
            <a:noFill/>
          </a:ln>
        </p:spPr>
        <p:txBody>
          <a:bodyPr anchorCtr="0" anchor="t" bIns="91425" lIns="91425" rIns="91425" tIns="91425">
            <a:noAutofit/>
          </a:bodyPr>
          <a:lstStyle/>
          <a:p>
            <a:pPr lvl="0" rtl="0">
              <a:spcBef>
                <a:spcPts val="0"/>
              </a:spcBef>
              <a:buNone/>
            </a:pPr>
            <a:r>
              <a:t/>
            </a:r>
            <a:endParaRPr/>
          </a:p>
          <a:p>
            <a:pPr lvl="0" rtl="0">
              <a:spcBef>
                <a:spcPts val="0"/>
              </a:spcBef>
              <a:buNone/>
            </a:pPr>
            <a:r>
              <a:rPr lang="zh-CN"/>
              <a:t>IfcOpenShell        Open source bibliothèque</a:t>
            </a:r>
          </a:p>
          <a:p>
            <a:pPr lvl="0" rtl="0">
              <a:spcBef>
                <a:spcPts val="0"/>
              </a:spcBef>
              <a:buNone/>
            </a:pPr>
            <a:r>
              <a:t/>
            </a:r>
            <a:endParaRPr/>
          </a:p>
          <a:p>
            <a:pPr lvl="0" rtl="0">
              <a:spcBef>
                <a:spcPts val="0"/>
              </a:spcBef>
              <a:buNone/>
            </a:pPr>
            <a:r>
              <a:t/>
            </a:r>
            <a:endParaRPr/>
          </a:p>
          <a:p>
            <a:pPr lvl="0">
              <a:spcBef>
                <a:spcPts val="0"/>
              </a:spcBef>
              <a:buNone/>
            </a:pPr>
            <a:r>
              <a:rPr lang="zh-CN"/>
              <a:t>IfcConvert          Application pour convertir un fichier ifc géométrie en plusieurs formats</a:t>
            </a:r>
          </a:p>
        </p:txBody>
      </p:sp>
      <p:cxnSp>
        <p:nvCxnSpPr>
          <p:cNvPr id="524" name="Shape 524"/>
          <p:cNvCxnSpPr/>
          <p:nvPr/>
        </p:nvCxnSpPr>
        <p:spPr>
          <a:xfrm>
            <a:off x="1631900" y="2449750"/>
            <a:ext cx="306300" cy="7200"/>
          </a:xfrm>
          <a:prstGeom prst="straightConnector1">
            <a:avLst/>
          </a:prstGeom>
          <a:noFill/>
          <a:ln cap="flat" cmpd="sng" w="9525">
            <a:solidFill>
              <a:schemeClr val="dk2"/>
            </a:solidFill>
            <a:prstDash val="solid"/>
            <a:round/>
            <a:headEnd len="lg" w="lg" type="none"/>
            <a:tailEnd len="lg" w="lg" type="triangle"/>
          </a:ln>
        </p:spPr>
      </p:cxnSp>
      <p:pic>
        <p:nvPicPr>
          <p:cNvPr id="525" name="Shape 525"/>
          <p:cNvPicPr preferRelativeResize="0"/>
          <p:nvPr/>
        </p:nvPicPr>
        <p:blipFill>
          <a:blip r:embed="rId4">
            <a:alphaModFix/>
          </a:blip>
          <a:stretch>
            <a:fillRect/>
          </a:stretch>
        </p:blipFill>
        <p:spPr>
          <a:xfrm>
            <a:off x="1543050" y="3601350"/>
            <a:ext cx="5791200" cy="1054100"/>
          </a:xfrm>
          <a:prstGeom prst="rect">
            <a:avLst/>
          </a:prstGeom>
          <a:noFill/>
          <a:ln>
            <a:noFill/>
          </a:ln>
        </p:spPr>
      </p:pic>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9" name="Shape 529"/>
        <p:cNvGrpSpPr/>
        <p:nvPr/>
      </p:nvGrpSpPr>
      <p:grpSpPr>
        <a:xfrm>
          <a:off x="0" y="0"/>
          <a:ext cx="0" cy="0"/>
          <a:chOff x="0" y="0"/>
          <a:chExt cx="0" cy="0"/>
        </a:xfrm>
      </p:grpSpPr>
      <p:sp>
        <p:nvSpPr>
          <p:cNvPr id="530" name="Shape 530"/>
          <p:cNvSpPr/>
          <p:nvPr/>
        </p:nvSpPr>
        <p:spPr>
          <a:xfrm>
            <a:off x="514350" y="184309"/>
            <a:ext cx="8161200" cy="309900"/>
          </a:xfrm>
          <a:prstGeom prst="roundRect">
            <a:avLst>
              <a:gd fmla="val 9369" name="adj"/>
            </a:avLst>
          </a:prstGeom>
          <a:gradFill>
            <a:gsLst>
              <a:gs pos="0">
                <a:srgbClr val="717171"/>
              </a:gs>
              <a:gs pos="50000">
                <a:srgbClr val="5B5B5B"/>
              </a:gs>
              <a:gs pos="100000">
                <a:srgbClr val="717171"/>
              </a:gs>
            </a:gsLst>
            <a:lin ang="5400012" scaled="0"/>
          </a:gradFill>
          <a:ln cap="flat" cmpd="sng" w="9525">
            <a:solidFill>
              <a:srgbClr val="5B5B5B"/>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531" name="Shape 531"/>
          <p:cNvCxnSpPr/>
          <p:nvPr/>
        </p:nvCxnSpPr>
        <p:spPr>
          <a:xfrm rot="10800000">
            <a:off x="2230438" y="191668"/>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532" name="Shape 532"/>
          <p:cNvCxnSpPr/>
          <p:nvPr/>
        </p:nvCxnSpPr>
        <p:spPr>
          <a:xfrm rot="10800000">
            <a:off x="3249613" y="191337"/>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533" name="Shape 533"/>
          <p:cNvCxnSpPr/>
          <p:nvPr/>
        </p:nvCxnSpPr>
        <p:spPr>
          <a:xfrm rot="10800000">
            <a:off x="4267200" y="195440"/>
            <a:ext cx="0" cy="302400"/>
          </a:xfrm>
          <a:prstGeom prst="straightConnector1">
            <a:avLst/>
          </a:prstGeom>
          <a:noFill/>
          <a:ln cap="flat" cmpd="sng" w="12700">
            <a:solidFill>
              <a:srgbClr val="5B5B5B"/>
            </a:solidFill>
            <a:prstDash val="solid"/>
            <a:round/>
            <a:headEnd len="med" w="med" type="none"/>
            <a:tailEnd len="med" w="med" type="none"/>
          </a:ln>
        </p:spPr>
      </p:cxnSp>
      <p:sp>
        <p:nvSpPr>
          <p:cNvPr id="534" name="Shape 534"/>
          <p:cNvSpPr/>
          <p:nvPr/>
        </p:nvSpPr>
        <p:spPr>
          <a:xfrm>
            <a:off x="4266025" y="180050"/>
            <a:ext cx="1026300" cy="311400"/>
          </a:xfrm>
          <a:prstGeom prst="roundRect">
            <a:avLst>
              <a:gd fmla="val 9369" name="adj"/>
            </a:avLst>
          </a:prstGeom>
          <a:solidFill>
            <a:srgbClr val="373737"/>
          </a:solidFill>
          <a:ln cap="flat" cmpd="sng" w="9525">
            <a:solidFill>
              <a:srgbClr val="373737"/>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535" name="Shape 535"/>
          <p:cNvCxnSpPr/>
          <p:nvPr/>
        </p:nvCxnSpPr>
        <p:spPr>
          <a:xfrm rot="10800000">
            <a:off x="5291137" y="185981"/>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536" name="Shape 536"/>
          <p:cNvCxnSpPr/>
          <p:nvPr/>
        </p:nvCxnSpPr>
        <p:spPr>
          <a:xfrm rot="10800000">
            <a:off x="6308725" y="195519"/>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537" name="Shape 537"/>
          <p:cNvCxnSpPr/>
          <p:nvPr/>
        </p:nvCxnSpPr>
        <p:spPr>
          <a:xfrm rot="10800000">
            <a:off x="7334250" y="187895"/>
            <a:ext cx="0" cy="302400"/>
          </a:xfrm>
          <a:prstGeom prst="straightConnector1">
            <a:avLst/>
          </a:prstGeom>
          <a:noFill/>
          <a:ln cap="flat" cmpd="sng" w="12700">
            <a:solidFill>
              <a:srgbClr val="5B5B5B"/>
            </a:solidFill>
            <a:prstDash val="solid"/>
            <a:round/>
            <a:headEnd len="med" w="med" type="none"/>
            <a:tailEnd len="med" w="med" type="none"/>
          </a:ln>
        </p:spPr>
      </p:cxnSp>
      <p:pic>
        <p:nvPicPr>
          <p:cNvPr id="538" name="Shape 538"/>
          <p:cNvPicPr preferRelativeResize="0"/>
          <p:nvPr/>
        </p:nvPicPr>
        <p:blipFill rotWithShape="1">
          <a:blip r:embed="rId3">
            <a:alphaModFix/>
          </a:blip>
          <a:srcRect b="16404" l="87257" r="929" t="20958"/>
          <a:stretch/>
        </p:blipFill>
        <p:spPr>
          <a:xfrm>
            <a:off x="7535445" y="249359"/>
            <a:ext cx="1080000" cy="194400"/>
          </a:xfrm>
          <a:prstGeom prst="roundRect">
            <a:avLst>
              <a:gd fmla="val 16667" name="adj"/>
            </a:avLst>
          </a:prstGeom>
          <a:noFill/>
          <a:ln>
            <a:noFill/>
          </a:ln>
        </p:spPr>
      </p:pic>
      <p:sp>
        <p:nvSpPr>
          <p:cNvPr id="539" name="Shape 539"/>
          <p:cNvSpPr/>
          <p:nvPr/>
        </p:nvSpPr>
        <p:spPr>
          <a:xfrm>
            <a:off x="323850" y="692944"/>
            <a:ext cx="8496300" cy="4147800"/>
          </a:xfrm>
          <a:prstGeom prst="rect">
            <a:avLst/>
          </a:prstGeom>
          <a:solidFill>
            <a:schemeClr val="lt1"/>
          </a:solidFill>
          <a:ln cap="flat" cmpd="sng" w="9525">
            <a:solidFill>
              <a:srgbClr val="395E89"/>
            </a:solidFill>
            <a:prstDash val="dash"/>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40" name="Shape 540"/>
          <p:cNvSpPr txBox="1"/>
          <p:nvPr/>
        </p:nvSpPr>
        <p:spPr>
          <a:xfrm>
            <a:off x="886700" y="217175"/>
            <a:ext cx="10800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Introduction</a:t>
            </a:r>
          </a:p>
        </p:txBody>
      </p:sp>
      <p:sp>
        <p:nvSpPr>
          <p:cNvPr id="541" name="Shape 541"/>
          <p:cNvSpPr txBox="1"/>
          <p:nvPr/>
        </p:nvSpPr>
        <p:spPr>
          <a:xfrm>
            <a:off x="2384714" y="211400"/>
            <a:ext cx="8649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Stratégie</a:t>
            </a:r>
          </a:p>
        </p:txBody>
      </p:sp>
      <p:sp>
        <p:nvSpPr>
          <p:cNvPr id="542" name="Shape 542"/>
          <p:cNvSpPr txBox="1"/>
          <p:nvPr/>
        </p:nvSpPr>
        <p:spPr>
          <a:xfrm>
            <a:off x="3511550" y="211455"/>
            <a:ext cx="7206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Client</a:t>
            </a:r>
          </a:p>
        </p:txBody>
      </p:sp>
      <p:sp>
        <p:nvSpPr>
          <p:cNvPr id="543" name="Shape 543"/>
          <p:cNvSpPr txBox="1"/>
          <p:nvPr/>
        </p:nvSpPr>
        <p:spPr>
          <a:xfrm>
            <a:off x="4530725" y="211455"/>
            <a:ext cx="7206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Serveur</a:t>
            </a:r>
          </a:p>
        </p:txBody>
      </p:sp>
      <p:sp>
        <p:nvSpPr>
          <p:cNvPr id="544" name="Shape 544"/>
          <p:cNvSpPr txBox="1"/>
          <p:nvPr/>
        </p:nvSpPr>
        <p:spPr>
          <a:xfrm>
            <a:off x="5549900" y="211455"/>
            <a:ext cx="7191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Démo</a:t>
            </a:r>
          </a:p>
        </p:txBody>
      </p:sp>
      <p:sp>
        <p:nvSpPr>
          <p:cNvPr id="545" name="Shape 545"/>
          <p:cNvSpPr txBox="1"/>
          <p:nvPr/>
        </p:nvSpPr>
        <p:spPr>
          <a:xfrm>
            <a:off x="6423327" y="211450"/>
            <a:ext cx="864899"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Conclusion</a:t>
            </a:r>
          </a:p>
        </p:txBody>
      </p:sp>
      <p:cxnSp>
        <p:nvCxnSpPr>
          <p:cNvPr id="546" name="Shape 546"/>
          <p:cNvCxnSpPr/>
          <p:nvPr/>
        </p:nvCxnSpPr>
        <p:spPr>
          <a:xfrm>
            <a:off x="6415087" y="2386012"/>
            <a:ext cx="1382700" cy="0"/>
          </a:xfrm>
          <a:prstGeom prst="straightConnector1">
            <a:avLst/>
          </a:prstGeom>
          <a:noFill/>
          <a:ln cap="flat" cmpd="sng" w="9525">
            <a:solidFill>
              <a:srgbClr val="FFFFFF">
                <a:alpha val="21960"/>
              </a:srgbClr>
            </a:solidFill>
            <a:prstDash val="solid"/>
            <a:round/>
            <a:headEnd len="med" w="med" type="none"/>
            <a:tailEnd len="med" w="med" type="none"/>
          </a:ln>
        </p:spPr>
      </p:cxnSp>
      <p:cxnSp>
        <p:nvCxnSpPr>
          <p:cNvPr id="547" name="Shape 547"/>
          <p:cNvCxnSpPr/>
          <p:nvPr/>
        </p:nvCxnSpPr>
        <p:spPr>
          <a:xfrm>
            <a:off x="5197417" y="2348865"/>
            <a:ext cx="1370400" cy="0"/>
          </a:xfrm>
          <a:prstGeom prst="straightConnector1">
            <a:avLst/>
          </a:prstGeom>
          <a:noFill/>
          <a:ln cap="flat" cmpd="sng" w="9525">
            <a:solidFill>
              <a:srgbClr val="FFFFFF">
                <a:alpha val="35690"/>
              </a:srgbClr>
            </a:solidFill>
            <a:prstDash val="solid"/>
            <a:round/>
            <a:headEnd len="med" w="med" type="none"/>
            <a:tailEnd len="med" w="med" type="none"/>
          </a:ln>
        </p:spPr>
      </p:cxnSp>
      <p:sp>
        <p:nvSpPr>
          <p:cNvPr id="548" name="Shape 548"/>
          <p:cNvSpPr txBox="1"/>
          <p:nvPr/>
        </p:nvSpPr>
        <p:spPr>
          <a:xfrm>
            <a:off x="327925" y="692950"/>
            <a:ext cx="5843400" cy="681600"/>
          </a:xfrm>
          <a:prstGeom prst="rect">
            <a:avLst/>
          </a:prstGeom>
          <a:noFill/>
          <a:ln>
            <a:noFill/>
          </a:ln>
        </p:spPr>
        <p:txBody>
          <a:bodyPr anchorCtr="0" anchor="t" bIns="91425" lIns="91425" rIns="91425" tIns="91425">
            <a:noAutofit/>
          </a:bodyPr>
          <a:lstStyle/>
          <a:p>
            <a:pPr lvl="0" rtl="0">
              <a:spcBef>
                <a:spcPts val="0"/>
              </a:spcBef>
              <a:buNone/>
            </a:pPr>
            <a:r>
              <a:rPr b="1" lang="zh-CN" sz="1800"/>
              <a:t>Envoie les données vers le client</a:t>
            </a:r>
          </a:p>
        </p:txBody>
      </p:sp>
      <p:sp>
        <p:nvSpPr>
          <p:cNvPr id="549" name="Shape 549"/>
          <p:cNvSpPr txBox="1"/>
          <p:nvPr>
            <p:ph idx="12" type="sldNum"/>
          </p:nvPr>
        </p:nvSpPr>
        <p:spPr>
          <a:xfrm>
            <a:off x="6553200" y="4767739"/>
            <a:ext cx="2133600" cy="2730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CN"/>
              <a:t>‹#›</a:t>
            </a:fld>
          </a:p>
        </p:txBody>
      </p:sp>
      <p:sp>
        <p:nvSpPr>
          <p:cNvPr id="550" name="Shape 550"/>
          <p:cNvSpPr txBox="1"/>
          <p:nvPr/>
        </p:nvSpPr>
        <p:spPr>
          <a:xfrm>
            <a:off x="740900" y="1540050"/>
            <a:ext cx="7651200" cy="33198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zh-CN">
                <a:solidFill>
                  <a:schemeClr val="dk1"/>
                </a:solidFill>
              </a:rPr>
              <a:t>Pourquoi nous avons choisi Node.js?</a:t>
            </a:r>
          </a:p>
          <a:p>
            <a:pPr lvl="0" rtl="0">
              <a:lnSpc>
                <a:spcPct val="115000"/>
              </a:lnSpc>
              <a:spcBef>
                <a:spcPts val="0"/>
              </a:spcBef>
              <a:buNone/>
            </a:pPr>
            <a:r>
              <a:t/>
            </a:r>
            <a:endParaRPr sz="1100">
              <a:solidFill>
                <a:schemeClr val="dk1"/>
              </a:solidFill>
            </a:endParaRPr>
          </a:p>
          <a:p>
            <a:pPr lvl="0" rtl="0">
              <a:lnSpc>
                <a:spcPct val="138000"/>
              </a:lnSpc>
              <a:spcBef>
                <a:spcPts val="0"/>
              </a:spcBef>
              <a:buClr>
                <a:schemeClr val="dk1"/>
              </a:buClr>
              <a:buFont typeface="Arial"/>
              <a:buNone/>
            </a:pPr>
            <a:r>
              <a:t/>
            </a:r>
            <a:endParaRPr sz="1100">
              <a:solidFill>
                <a:schemeClr val="dk1"/>
              </a:solidFill>
            </a:endParaRPr>
          </a:p>
          <a:p>
            <a:pPr lvl="0" rtl="0">
              <a:spcBef>
                <a:spcPts val="0"/>
              </a:spcBef>
              <a:buNone/>
            </a:pPr>
            <a:r>
              <a:rPr lang="zh-CN"/>
              <a:t>Comment nous appellons IfcConvert?</a:t>
            </a:r>
          </a:p>
          <a:p>
            <a:pPr indent="-228600" lvl="0" marL="457200" rtl="0">
              <a:spcBef>
                <a:spcPts val="0"/>
              </a:spcBef>
              <a:buClr>
                <a:srgbClr val="0072F0"/>
              </a:buClr>
              <a:buChar char="-"/>
            </a:pPr>
            <a:r>
              <a:rPr lang="zh-CN">
                <a:solidFill>
                  <a:srgbClr val="0072F0"/>
                </a:solidFill>
              </a:rPr>
              <a:t>var cmd = './IfcConvert '+ pathifc + letter +'.ifc';</a:t>
            </a:r>
          </a:p>
          <a:p>
            <a:pPr indent="-228600" lvl="0" marL="457200" rtl="0">
              <a:spcBef>
                <a:spcPts val="0"/>
              </a:spcBef>
              <a:buClr>
                <a:srgbClr val="0072F0"/>
              </a:buClr>
              <a:buChar char="-"/>
            </a:pPr>
            <a:r>
              <a:rPr lang="zh-CN">
                <a:solidFill>
                  <a:srgbClr val="0072F0"/>
                </a:solidFill>
              </a:rPr>
              <a:t>exec(cmd, function(error, stdout, stderr){});</a:t>
            </a:r>
          </a:p>
          <a:p>
            <a:pPr lvl="0" rtl="0">
              <a:spcBef>
                <a:spcPts val="0"/>
              </a:spcBef>
              <a:buNone/>
            </a:pPr>
            <a:r>
              <a:t/>
            </a:r>
            <a:endParaRPr>
              <a:solidFill>
                <a:srgbClr val="0072F0"/>
              </a:solidFill>
            </a:endParaRPr>
          </a:p>
          <a:p>
            <a:pPr lvl="0" rtl="0">
              <a:spcBef>
                <a:spcPts val="0"/>
              </a:spcBef>
              <a:buNone/>
            </a:pPr>
            <a:r>
              <a:rPr lang="zh-CN"/>
              <a:t>Comment nous communiquons avec le client?</a:t>
            </a:r>
          </a:p>
          <a:p>
            <a:pPr indent="-228600" lvl="0" marL="457200" rtl="0">
              <a:spcBef>
                <a:spcPts val="0"/>
              </a:spcBef>
              <a:buChar char="-"/>
            </a:pPr>
            <a:r>
              <a:rPr lang="zh-CN"/>
              <a:t>soc.emit('server_data', {'data': letter + '.ifc.obj',</a:t>
            </a:r>
          </a:p>
          <a:p>
            <a:pPr indent="-228600" lvl="0" marL="457200" rtl="0">
              <a:spcBef>
                <a:spcPts val="0"/>
              </a:spcBef>
              <a:buChar char="-"/>
            </a:pPr>
            <a:r>
              <a:rPr lang="zh-CN"/>
              <a:t>				 'number': ObjDiffParts.length,</a:t>
            </a:r>
          </a:p>
          <a:p>
            <a:pPr indent="-228600" lvl="0" marL="457200" rtl="0">
              <a:spcBef>
                <a:spcPts val="0"/>
              </a:spcBef>
              <a:buChar char="-"/>
            </a:pPr>
            <a:r>
              <a:rPr lang="zh-CN"/>
              <a:t>   				 'parts': ObjDiffParts});</a:t>
            </a:r>
          </a:p>
        </p:txBody>
      </p:sp>
      <p:pic>
        <p:nvPicPr>
          <p:cNvPr id="551" name="Shape 551"/>
          <p:cNvPicPr preferRelativeResize="0"/>
          <p:nvPr/>
        </p:nvPicPr>
        <p:blipFill rotWithShape="1">
          <a:blip r:embed="rId4">
            <a:alphaModFix/>
          </a:blip>
          <a:srcRect b="0" l="0" r="0" t="-16117"/>
          <a:stretch/>
        </p:blipFill>
        <p:spPr>
          <a:xfrm>
            <a:off x="6269012" y="1052730"/>
            <a:ext cx="1900786" cy="950400"/>
          </a:xfrm>
          <a:prstGeom prst="rect">
            <a:avLst/>
          </a:prstGeom>
          <a:noFill/>
          <a:ln>
            <a:noFill/>
          </a:ln>
        </p:spPr>
      </p:pic>
      <p:pic>
        <p:nvPicPr>
          <p:cNvPr id="552" name="Shape 552"/>
          <p:cNvPicPr preferRelativeResize="0"/>
          <p:nvPr/>
        </p:nvPicPr>
        <p:blipFill>
          <a:blip r:embed="rId5">
            <a:alphaModFix/>
          </a:blip>
          <a:stretch>
            <a:fillRect/>
          </a:stretch>
        </p:blipFill>
        <p:spPr>
          <a:xfrm>
            <a:off x="6089375" y="3236075"/>
            <a:ext cx="2260037" cy="681600"/>
          </a:xfrm>
          <a:prstGeom prst="rect">
            <a:avLst/>
          </a:prstGeom>
          <a:noFill/>
          <a:ln>
            <a:noFill/>
          </a:ln>
        </p:spPr>
      </p:pic>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6" name="Shape 556"/>
        <p:cNvGrpSpPr/>
        <p:nvPr/>
      </p:nvGrpSpPr>
      <p:grpSpPr>
        <a:xfrm>
          <a:off x="0" y="0"/>
          <a:ext cx="0" cy="0"/>
          <a:chOff x="0" y="0"/>
          <a:chExt cx="0" cy="0"/>
        </a:xfrm>
      </p:grpSpPr>
      <p:sp>
        <p:nvSpPr>
          <p:cNvPr id="557" name="Shape 557"/>
          <p:cNvSpPr/>
          <p:nvPr/>
        </p:nvSpPr>
        <p:spPr>
          <a:xfrm>
            <a:off x="514350" y="184309"/>
            <a:ext cx="8161200" cy="309900"/>
          </a:xfrm>
          <a:prstGeom prst="roundRect">
            <a:avLst>
              <a:gd fmla="val 9369" name="adj"/>
            </a:avLst>
          </a:prstGeom>
          <a:gradFill>
            <a:gsLst>
              <a:gs pos="0">
                <a:srgbClr val="717171"/>
              </a:gs>
              <a:gs pos="50000">
                <a:srgbClr val="5B5B5B"/>
              </a:gs>
              <a:gs pos="100000">
                <a:srgbClr val="717171"/>
              </a:gs>
            </a:gsLst>
            <a:lin ang="5400012" scaled="0"/>
          </a:gradFill>
          <a:ln cap="flat" cmpd="sng" w="9525">
            <a:solidFill>
              <a:srgbClr val="5B5B5B"/>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558" name="Shape 558"/>
          <p:cNvCxnSpPr/>
          <p:nvPr/>
        </p:nvCxnSpPr>
        <p:spPr>
          <a:xfrm rot="10800000">
            <a:off x="2230438" y="191668"/>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559" name="Shape 559"/>
          <p:cNvCxnSpPr/>
          <p:nvPr/>
        </p:nvCxnSpPr>
        <p:spPr>
          <a:xfrm rot="10800000">
            <a:off x="3249613" y="191337"/>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560" name="Shape 560"/>
          <p:cNvCxnSpPr/>
          <p:nvPr/>
        </p:nvCxnSpPr>
        <p:spPr>
          <a:xfrm rot="10800000">
            <a:off x="4267200" y="195440"/>
            <a:ext cx="0" cy="302400"/>
          </a:xfrm>
          <a:prstGeom prst="straightConnector1">
            <a:avLst/>
          </a:prstGeom>
          <a:noFill/>
          <a:ln cap="flat" cmpd="sng" w="12700">
            <a:solidFill>
              <a:srgbClr val="5B5B5B"/>
            </a:solidFill>
            <a:prstDash val="solid"/>
            <a:round/>
            <a:headEnd len="med" w="med" type="none"/>
            <a:tailEnd len="med" w="med" type="none"/>
          </a:ln>
        </p:spPr>
      </p:cxnSp>
      <p:sp>
        <p:nvSpPr>
          <p:cNvPr id="561" name="Shape 561"/>
          <p:cNvSpPr/>
          <p:nvPr/>
        </p:nvSpPr>
        <p:spPr>
          <a:xfrm>
            <a:off x="4266025" y="180050"/>
            <a:ext cx="1026300" cy="311400"/>
          </a:xfrm>
          <a:prstGeom prst="roundRect">
            <a:avLst>
              <a:gd fmla="val 9369" name="adj"/>
            </a:avLst>
          </a:prstGeom>
          <a:solidFill>
            <a:srgbClr val="373737"/>
          </a:solidFill>
          <a:ln cap="flat" cmpd="sng" w="9525">
            <a:solidFill>
              <a:srgbClr val="373737"/>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562" name="Shape 562"/>
          <p:cNvCxnSpPr/>
          <p:nvPr/>
        </p:nvCxnSpPr>
        <p:spPr>
          <a:xfrm rot="10800000">
            <a:off x="5291137" y="185981"/>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563" name="Shape 563"/>
          <p:cNvCxnSpPr/>
          <p:nvPr/>
        </p:nvCxnSpPr>
        <p:spPr>
          <a:xfrm rot="10800000">
            <a:off x="6308725" y="195519"/>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564" name="Shape 564"/>
          <p:cNvCxnSpPr/>
          <p:nvPr/>
        </p:nvCxnSpPr>
        <p:spPr>
          <a:xfrm rot="10800000">
            <a:off x="7334250" y="187895"/>
            <a:ext cx="0" cy="302400"/>
          </a:xfrm>
          <a:prstGeom prst="straightConnector1">
            <a:avLst/>
          </a:prstGeom>
          <a:noFill/>
          <a:ln cap="flat" cmpd="sng" w="12700">
            <a:solidFill>
              <a:srgbClr val="5B5B5B"/>
            </a:solidFill>
            <a:prstDash val="solid"/>
            <a:round/>
            <a:headEnd len="med" w="med" type="none"/>
            <a:tailEnd len="med" w="med" type="none"/>
          </a:ln>
        </p:spPr>
      </p:cxnSp>
      <p:pic>
        <p:nvPicPr>
          <p:cNvPr id="565" name="Shape 565"/>
          <p:cNvPicPr preferRelativeResize="0"/>
          <p:nvPr/>
        </p:nvPicPr>
        <p:blipFill rotWithShape="1">
          <a:blip r:embed="rId3">
            <a:alphaModFix/>
          </a:blip>
          <a:srcRect b="16404" l="87257" r="929" t="20958"/>
          <a:stretch/>
        </p:blipFill>
        <p:spPr>
          <a:xfrm>
            <a:off x="7535445" y="249359"/>
            <a:ext cx="1080000" cy="194400"/>
          </a:xfrm>
          <a:prstGeom prst="roundRect">
            <a:avLst>
              <a:gd fmla="val 16667" name="adj"/>
            </a:avLst>
          </a:prstGeom>
          <a:noFill/>
          <a:ln>
            <a:noFill/>
          </a:ln>
        </p:spPr>
      </p:pic>
      <p:sp>
        <p:nvSpPr>
          <p:cNvPr id="566" name="Shape 566"/>
          <p:cNvSpPr/>
          <p:nvPr/>
        </p:nvSpPr>
        <p:spPr>
          <a:xfrm>
            <a:off x="323850" y="692944"/>
            <a:ext cx="8496300" cy="4147800"/>
          </a:xfrm>
          <a:prstGeom prst="rect">
            <a:avLst/>
          </a:prstGeom>
          <a:solidFill>
            <a:schemeClr val="lt1"/>
          </a:solidFill>
          <a:ln cap="flat" cmpd="sng" w="9525">
            <a:solidFill>
              <a:srgbClr val="395E89"/>
            </a:solidFill>
            <a:prstDash val="dash"/>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67" name="Shape 567"/>
          <p:cNvSpPr txBox="1"/>
          <p:nvPr/>
        </p:nvSpPr>
        <p:spPr>
          <a:xfrm>
            <a:off x="886700" y="217175"/>
            <a:ext cx="10800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Introduction</a:t>
            </a:r>
          </a:p>
        </p:txBody>
      </p:sp>
      <p:sp>
        <p:nvSpPr>
          <p:cNvPr id="568" name="Shape 568"/>
          <p:cNvSpPr txBox="1"/>
          <p:nvPr/>
        </p:nvSpPr>
        <p:spPr>
          <a:xfrm>
            <a:off x="2384714" y="211400"/>
            <a:ext cx="8649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Stratégie</a:t>
            </a:r>
          </a:p>
        </p:txBody>
      </p:sp>
      <p:sp>
        <p:nvSpPr>
          <p:cNvPr id="569" name="Shape 569"/>
          <p:cNvSpPr txBox="1"/>
          <p:nvPr/>
        </p:nvSpPr>
        <p:spPr>
          <a:xfrm>
            <a:off x="3511550" y="211455"/>
            <a:ext cx="7206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Client</a:t>
            </a:r>
          </a:p>
        </p:txBody>
      </p:sp>
      <p:sp>
        <p:nvSpPr>
          <p:cNvPr id="570" name="Shape 570"/>
          <p:cNvSpPr txBox="1"/>
          <p:nvPr/>
        </p:nvSpPr>
        <p:spPr>
          <a:xfrm>
            <a:off x="4530725" y="211455"/>
            <a:ext cx="7206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Serveur</a:t>
            </a:r>
          </a:p>
        </p:txBody>
      </p:sp>
      <p:sp>
        <p:nvSpPr>
          <p:cNvPr id="571" name="Shape 571"/>
          <p:cNvSpPr txBox="1"/>
          <p:nvPr/>
        </p:nvSpPr>
        <p:spPr>
          <a:xfrm>
            <a:off x="5549900" y="211455"/>
            <a:ext cx="7191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Démo</a:t>
            </a:r>
          </a:p>
        </p:txBody>
      </p:sp>
      <p:sp>
        <p:nvSpPr>
          <p:cNvPr id="572" name="Shape 572"/>
          <p:cNvSpPr txBox="1"/>
          <p:nvPr/>
        </p:nvSpPr>
        <p:spPr>
          <a:xfrm>
            <a:off x="6423327" y="211450"/>
            <a:ext cx="864899"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Conclusion</a:t>
            </a:r>
          </a:p>
        </p:txBody>
      </p:sp>
      <p:cxnSp>
        <p:nvCxnSpPr>
          <p:cNvPr id="573" name="Shape 573"/>
          <p:cNvCxnSpPr/>
          <p:nvPr/>
        </p:nvCxnSpPr>
        <p:spPr>
          <a:xfrm>
            <a:off x="6415087" y="2386012"/>
            <a:ext cx="1382700" cy="0"/>
          </a:xfrm>
          <a:prstGeom prst="straightConnector1">
            <a:avLst/>
          </a:prstGeom>
          <a:noFill/>
          <a:ln cap="flat" cmpd="sng" w="9525">
            <a:solidFill>
              <a:srgbClr val="FFFFFF">
                <a:alpha val="21960"/>
              </a:srgbClr>
            </a:solidFill>
            <a:prstDash val="solid"/>
            <a:round/>
            <a:headEnd len="med" w="med" type="none"/>
            <a:tailEnd len="med" w="med" type="none"/>
          </a:ln>
        </p:spPr>
      </p:cxnSp>
      <p:cxnSp>
        <p:nvCxnSpPr>
          <p:cNvPr id="574" name="Shape 574"/>
          <p:cNvCxnSpPr/>
          <p:nvPr/>
        </p:nvCxnSpPr>
        <p:spPr>
          <a:xfrm>
            <a:off x="5197417" y="2348865"/>
            <a:ext cx="1370400" cy="0"/>
          </a:xfrm>
          <a:prstGeom prst="straightConnector1">
            <a:avLst/>
          </a:prstGeom>
          <a:noFill/>
          <a:ln cap="flat" cmpd="sng" w="9525">
            <a:solidFill>
              <a:srgbClr val="FFFFFF">
                <a:alpha val="35690"/>
              </a:srgbClr>
            </a:solidFill>
            <a:prstDash val="solid"/>
            <a:round/>
            <a:headEnd len="med" w="med" type="none"/>
            <a:tailEnd len="med" w="med" type="none"/>
          </a:ln>
        </p:spPr>
      </p:cxnSp>
      <p:sp>
        <p:nvSpPr>
          <p:cNvPr id="575" name="Shape 575"/>
          <p:cNvSpPr txBox="1"/>
          <p:nvPr/>
        </p:nvSpPr>
        <p:spPr>
          <a:xfrm>
            <a:off x="327925" y="692950"/>
            <a:ext cx="5843400" cy="681600"/>
          </a:xfrm>
          <a:prstGeom prst="rect">
            <a:avLst/>
          </a:prstGeom>
          <a:noFill/>
          <a:ln>
            <a:noFill/>
          </a:ln>
        </p:spPr>
        <p:txBody>
          <a:bodyPr anchorCtr="0" anchor="t" bIns="91425" lIns="91425" rIns="91425" tIns="91425">
            <a:noAutofit/>
          </a:bodyPr>
          <a:lstStyle/>
          <a:p>
            <a:pPr lvl="0" rtl="0">
              <a:spcBef>
                <a:spcPts val="0"/>
              </a:spcBef>
              <a:buNone/>
            </a:pPr>
            <a:r>
              <a:rPr b="1" lang="zh-CN" sz="1800"/>
              <a:t>Division des OBJ</a:t>
            </a:r>
          </a:p>
        </p:txBody>
      </p:sp>
      <p:sp>
        <p:nvSpPr>
          <p:cNvPr id="576" name="Shape 576"/>
          <p:cNvSpPr txBox="1"/>
          <p:nvPr>
            <p:ph idx="12" type="sldNum"/>
          </p:nvPr>
        </p:nvSpPr>
        <p:spPr>
          <a:xfrm>
            <a:off x="6553200" y="4767739"/>
            <a:ext cx="2133600" cy="2730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CN"/>
              <a:t>‹#›</a:t>
            </a:fld>
          </a:p>
        </p:txBody>
      </p:sp>
      <p:sp>
        <p:nvSpPr>
          <p:cNvPr id="577" name="Shape 577"/>
          <p:cNvSpPr txBox="1"/>
          <p:nvPr/>
        </p:nvSpPr>
        <p:spPr>
          <a:xfrm>
            <a:off x="726650" y="1493450"/>
            <a:ext cx="7686900" cy="1513500"/>
          </a:xfrm>
          <a:prstGeom prst="rect">
            <a:avLst/>
          </a:prstGeom>
          <a:noFill/>
          <a:ln>
            <a:noFill/>
          </a:ln>
        </p:spPr>
        <p:txBody>
          <a:bodyPr anchorCtr="0" anchor="t" bIns="91425" lIns="91425" rIns="91425" tIns="91425">
            <a:noAutofit/>
          </a:bodyPr>
          <a:lstStyle/>
          <a:p>
            <a:pPr lvl="0" rtl="0">
              <a:lnSpc>
                <a:spcPct val="138000"/>
              </a:lnSpc>
              <a:spcBef>
                <a:spcPts val="0"/>
              </a:spcBef>
              <a:buClr>
                <a:schemeClr val="dk1"/>
              </a:buClr>
              <a:buFont typeface="Arial"/>
              <a:buNone/>
            </a:pPr>
            <a:r>
              <a:rPr lang="zh-CN"/>
              <a:t>Combien de parties a un fichier obj? (v,vn,g,f…) </a:t>
            </a:r>
          </a:p>
          <a:p>
            <a:pPr lvl="0" rtl="0">
              <a:lnSpc>
                <a:spcPct val="138000"/>
              </a:lnSpc>
              <a:spcBef>
                <a:spcPts val="0"/>
              </a:spcBef>
              <a:buClr>
                <a:schemeClr val="dk1"/>
              </a:buClr>
              <a:buFont typeface="Arial"/>
              <a:buNone/>
            </a:pPr>
            <a:r>
              <a:t/>
            </a:r>
            <a:endParaRPr/>
          </a:p>
          <a:p>
            <a:pPr lvl="0" rtl="0">
              <a:lnSpc>
                <a:spcPct val="138000"/>
              </a:lnSpc>
              <a:spcBef>
                <a:spcPts val="0"/>
              </a:spcBef>
              <a:buClr>
                <a:schemeClr val="dk1"/>
              </a:buClr>
              <a:buFont typeface="Arial"/>
              <a:buNone/>
            </a:pPr>
            <a:r>
              <a:rPr lang="zh-CN"/>
              <a:t>Comment les retrouver dans la chaînes ?</a:t>
            </a:r>
          </a:p>
          <a:p>
            <a:pPr lvl="0" rtl="0">
              <a:lnSpc>
                <a:spcPct val="138000"/>
              </a:lnSpc>
              <a:spcBef>
                <a:spcPts val="0"/>
              </a:spcBef>
              <a:buClr>
                <a:schemeClr val="dk1"/>
              </a:buClr>
              <a:buFont typeface="Arial"/>
              <a:buNone/>
            </a:pPr>
            <a:r>
              <a:t/>
            </a:r>
            <a:endParaRPr/>
          </a:p>
          <a:p>
            <a:pPr indent="387350" lvl="0" rtl="0">
              <a:lnSpc>
                <a:spcPct val="138000"/>
              </a:lnSpc>
              <a:spcBef>
                <a:spcPts val="0"/>
              </a:spcBef>
              <a:buClr>
                <a:schemeClr val="dk1"/>
              </a:buClr>
              <a:buFont typeface="Arial"/>
              <a:buNone/>
            </a:pPr>
            <a:r>
              <a:rPr lang="zh-CN"/>
              <a:t>Expressions régulières </a:t>
            </a:r>
          </a:p>
          <a:p>
            <a:pPr lvl="0">
              <a:spcBef>
                <a:spcPts val="0"/>
              </a:spcBef>
              <a:buNone/>
            </a:pPr>
            <a:r>
              <a:t/>
            </a:r>
            <a:endParaRPr/>
          </a:p>
        </p:txBody>
      </p:sp>
      <p:cxnSp>
        <p:nvCxnSpPr>
          <p:cNvPr id="578" name="Shape 578"/>
          <p:cNvCxnSpPr/>
          <p:nvPr/>
        </p:nvCxnSpPr>
        <p:spPr>
          <a:xfrm>
            <a:off x="854875" y="2856700"/>
            <a:ext cx="299100" cy="0"/>
          </a:xfrm>
          <a:prstGeom prst="straightConnector1">
            <a:avLst/>
          </a:prstGeom>
          <a:noFill/>
          <a:ln cap="flat" cmpd="sng" w="9525">
            <a:solidFill>
              <a:schemeClr val="dk2"/>
            </a:solidFill>
            <a:prstDash val="solid"/>
            <a:round/>
            <a:headEnd len="lg" w="lg" type="none"/>
            <a:tailEnd len="lg" w="lg" type="triangle"/>
          </a:ln>
        </p:spPr>
      </p:cxnSp>
      <p:pic>
        <p:nvPicPr>
          <p:cNvPr id="579" name="Shape 579"/>
          <p:cNvPicPr preferRelativeResize="0"/>
          <p:nvPr/>
        </p:nvPicPr>
        <p:blipFill rotWithShape="1">
          <a:blip r:embed="rId4">
            <a:alphaModFix/>
          </a:blip>
          <a:srcRect b="10891" l="5986" r="61601" t="42063"/>
          <a:stretch/>
        </p:blipFill>
        <p:spPr>
          <a:xfrm>
            <a:off x="5663599" y="1298575"/>
            <a:ext cx="2191450" cy="2668524"/>
          </a:xfrm>
          <a:prstGeom prst="rect">
            <a:avLst/>
          </a:prstGeom>
          <a:noFill/>
          <a:ln cap="flat" cmpd="sng" w="19050">
            <a:solidFill>
              <a:srgbClr val="000000"/>
            </a:solidFill>
            <a:prstDash val="solid"/>
            <a:round/>
            <a:headEnd len="med" w="med" type="none"/>
            <a:tailEnd len="med" w="med" type="none"/>
          </a:ln>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4" name="Shape 134"/>
        <p:cNvGrpSpPr/>
        <p:nvPr/>
      </p:nvGrpSpPr>
      <p:grpSpPr>
        <a:xfrm>
          <a:off x="0" y="0"/>
          <a:ext cx="0" cy="0"/>
          <a:chOff x="0" y="0"/>
          <a:chExt cx="0" cy="0"/>
        </a:xfrm>
      </p:grpSpPr>
      <p:sp>
        <p:nvSpPr>
          <p:cNvPr id="135" name="Shape 135"/>
          <p:cNvSpPr/>
          <p:nvPr/>
        </p:nvSpPr>
        <p:spPr>
          <a:xfrm>
            <a:off x="-7251" y="122015"/>
            <a:ext cx="9158400" cy="1101600"/>
          </a:xfrm>
          <a:prstGeom prst="roundRect">
            <a:avLst>
              <a:gd fmla="val 0" name="adj"/>
            </a:avLst>
          </a:prstGeom>
          <a:gradFill>
            <a:gsLst>
              <a:gs pos="0">
                <a:srgbClr val="717171"/>
              </a:gs>
              <a:gs pos="50000">
                <a:srgbClr val="5B5B5B"/>
              </a:gs>
              <a:gs pos="100000">
                <a:srgbClr val="717171"/>
              </a:gs>
            </a:gsLst>
            <a:lin ang="5400000" scaled="0"/>
          </a:gradFill>
          <a:ln cap="flat" cmpd="sng" w="9525">
            <a:solidFill>
              <a:srgbClr val="5B5B5B"/>
            </a:solidFill>
            <a:prstDash val="solid"/>
            <a:round/>
            <a:headEnd len="med" w="med" type="none"/>
            <a:tailEnd len="med" w="med" type="none"/>
          </a:ln>
          <a:effectLst>
            <a:reflection blurRad="0" dir="0" dist="0" endA="300" endPos="35000" kx="0" rotWithShape="0" algn="bl" stA="52000" stPos="0" sy="-100000" ky="0"/>
          </a:effectLst>
        </p:spPr>
        <p:txBody>
          <a:bodyPr anchorCtr="0" anchor="ctr" bIns="45700" lIns="91425" rIns="91425" tIns="45700">
            <a:noAutofit/>
          </a:bodyPr>
          <a:lstStyle/>
          <a:p>
            <a:pPr indent="0" lvl="0" marL="0" marR="0" rtl="0" algn="ctr">
              <a:spcBef>
                <a:spcPts val="0"/>
              </a:spcBef>
              <a:spcAft>
                <a:spcPts val="0"/>
              </a:spcAft>
              <a:buNone/>
            </a:pPr>
            <a:r>
              <a:t/>
            </a:r>
            <a:endParaRPr sz="2000">
              <a:solidFill>
                <a:schemeClr val="lt1"/>
              </a:solidFill>
            </a:endParaRPr>
          </a:p>
        </p:txBody>
      </p:sp>
      <p:sp>
        <p:nvSpPr>
          <p:cNvPr id="136" name="Shape 136"/>
          <p:cNvSpPr/>
          <p:nvPr/>
        </p:nvSpPr>
        <p:spPr>
          <a:xfrm>
            <a:off x="0" y="1223625"/>
            <a:ext cx="9144000" cy="348300"/>
          </a:xfrm>
          <a:prstGeom prst="rect">
            <a:avLst/>
          </a:prstGeom>
          <a:noFill/>
          <a:ln>
            <a:noFill/>
          </a:ln>
        </p:spPr>
        <p:txBody>
          <a:bodyPr anchorCtr="0" anchor="t" bIns="45700" lIns="91425" rIns="91425" tIns="45700">
            <a:noAutofit/>
          </a:bodyPr>
          <a:lstStyle/>
          <a:p>
            <a:pPr indent="0" lvl="0" marL="0" marR="0" rtl="0" algn="ctr">
              <a:spcBef>
                <a:spcPts val="0"/>
              </a:spcBef>
              <a:spcAft>
                <a:spcPts val="0"/>
              </a:spcAft>
              <a:buSzPct val="25000"/>
              <a:buNone/>
            </a:pPr>
            <a:r>
              <a:rPr lang="zh-CN" sz="1800">
                <a:solidFill>
                  <a:schemeClr val="dk1"/>
                </a:solidFill>
              </a:rPr>
              <a:t>Willis Pinaud			Antonio Bevilacqua		  ZHOU Ye		 ZHOU Wei</a:t>
            </a:r>
          </a:p>
        </p:txBody>
      </p:sp>
      <p:pic>
        <p:nvPicPr>
          <p:cNvPr id="137" name="Shape 137"/>
          <p:cNvPicPr preferRelativeResize="0"/>
          <p:nvPr/>
        </p:nvPicPr>
        <p:blipFill>
          <a:blip r:embed="rId3">
            <a:alphaModFix/>
          </a:blip>
          <a:stretch>
            <a:fillRect/>
          </a:stretch>
        </p:blipFill>
        <p:spPr>
          <a:xfrm>
            <a:off x="1832750" y="-682174"/>
            <a:ext cx="5088702" cy="2862400"/>
          </a:xfrm>
          <a:prstGeom prst="rect">
            <a:avLst/>
          </a:prstGeom>
          <a:noFill/>
          <a:ln>
            <a:noFill/>
          </a:ln>
        </p:spPr>
      </p:pic>
      <p:pic>
        <p:nvPicPr>
          <p:cNvPr id="138" name="Shape 138"/>
          <p:cNvPicPr preferRelativeResize="0"/>
          <p:nvPr/>
        </p:nvPicPr>
        <p:blipFill>
          <a:blip r:embed="rId4">
            <a:alphaModFix/>
          </a:blip>
          <a:stretch>
            <a:fillRect/>
          </a:stretch>
        </p:blipFill>
        <p:spPr>
          <a:xfrm>
            <a:off x="2878312" y="2698149"/>
            <a:ext cx="2997575" cy="2597749"/>
          </a:xfrm>
          <a:prstGeom prst="rect">
            <a:avLst/>
          </a:prstGeom>
          <a:noFill/>
          <a:ln>
            <a:noFill/>
          </a:ln>
        </p:spPr>
      </p:pic>
      <p:pic>
        <p:nvPicPr>
          <p:cNvPr id="139" name="Shape 139"/>
          <p:cNvPicPr preferRelativeResize="0"/>
          <p:nvPr/>
        </p:nvPicPr>
        <p:blipFill>
          <a:blip r:embed="rId5">
            <a:alphaModFix/>
          </a:blip>
          <a:stretch>
            <a:fillRect/>
          </a:stretch>
        </p:blipFill>
        <p:spPr>
          <a:xfrm>
            <a:off x="105675" y="3787575"/>
            <a:ext cx="1628775" cy="361950"/>
          </a:xfrm>
          <a:prstGeom prst="rect">
            <a:avLst/>
          </a:prstGeom>
          <a:noFill/>
          <a:ln>
            <a:noFill/>
          </a:ln>
        </p:spPr>
      </p:pic>
      <p:pic>
        <p:nvPicPr>
          <p:cNvPr id="140" name="Shape 140"/>
          <p:cNvPicPr preferRelativeResize="0"/>
          <p:nvPr/>
        </p:nvPicPr>
        <p:blipFill>
          <a:blip r:embed="rId6">
            <a:alphaModFix/>
          </a:blip>
          <a:stretch>
            <a:fillRect/>
          </a:stretch>
        </p:blipFill>
        <p:spPr>
          <a:xfrm>
            <a:off x="8248279" y="3787574"/>
            <a:ext cx="743549" cy="418899"/>
          </a:xfrm>
          <a:prstGeom prst="rect">
            <a:avLst/>
          </a:prstGeom>
          <a:noFill/>
          <a:ln>
            <a:noFill/>
          </a:ln>
        </p:spPr>
      </p:pic>
      <p:sp>
        <p:nvSpPr>
          <p:cNvPr id="141" name="Shape 141"/>
          <p:cNvSpPr txBox="1"/>
          <p:nvPr>
            <p:ph idx="12" type="sldNum"/>
          </p:nvPr>
        </p:nvSpPr>
        <p:spPr>
          <a:xfrm>
            <a:off x="6553200" y="4767739"/>
            <a:ext cx="2133600" cy="2730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CN"/>
              <a:t>‹#›</a:t>
            </a:fld>
          </a:p>
        </p:txBody>
      </p:sp>
      <p:sp>
        <p:nvSpPr>
          <p:cNvPr id="142" name="Shape 142"/>
          <p:cNvSpPr txBox="1"/>
          <p:nvPr/>
        </p:nvSpPr>
        <p:spPr>
          <a:xfrm>
            <a:off x="105675" y="4252075"/>
            <a:ext cx="5134500" cy="599100"/>
          </a:xfrm>
          <a:prstGeom prst="rect">
            <a:avLst/>
          </a:prstGeom>
          <a:noFill/>
          <a:ln>
            <a:noFill/>
          </a:ln>
        </p:spPr>
        <p:txBody>
          <a:bodyPr anchorCtr="0" anchor="t" bIns="91425" lIns="91425" rIns="91425" tIns="91425">
            <a:noAutofit/>
          </a:bodyPr>
          <a:lstStyle/>
          <a:p>
            <a:pPr lvl="0" rtl="0">
              <a:spcBef>
                <a:spcPts val="0"/>
              </a:spcBef>
              <a:buNone/>
            </a:pPr>
            <a:r>
              <a:rPr lang="zh-CN" sz="1600"/>
              <a:t>Lionel Rubio de Teran</a:t>
            </a:r>
          </a:p>
          <a:p>
            <a:pPr lvl="0">
              <a:spcBef>
                <a:spcPts val="0"/>
              </a:spcBef>
              <a:buNone/>
            </a:pPr>
            <a:r>
              <a:rPr lang="zh-CN" sz="1600"/>
              <a:t>Sébastien Corbin</a:t>
            </a:r>
          </a:p>
        </p:txBody>
      </p:sp>
      <p:sp>
        <p:nvSpPr>
          <p:cNvPr id="143" name="Shape 143"/>
          <p:cNvSpPr txBox="1"/>
          <p:nvPr/>
        </p:nvSpPr>
        <p:spPr>
          <a:xfrm>
            <a:off x="7291825" y="4206475"/>
            <a:ext cx="1700100" cy="599100"/>
          </a:xfrm>
          <a:prstGeom prst="rect">
            <a:avLst/>
          </a:prstGeom>
          <a:noFill/>
          <a:ln>
            <a:noFill/>
          </a:ln>
        </p:spPr>
        <p:txBody>
          <a:bodyPr anchorCtr="0" anchor="t" bIns="91425" lIns="91425" rIns="91425" tIns="91425">
            <a:noAutofit/>
          </a:bodyPr>
          <a:lstStyle/>
          <a:p>
            <a:pPr lvl="0" rtl="0">
              <a:spcBef>
                <a:spcPts val="0"/>
              </a:spcBef>
              <a:buNone/>
            </a:pPr>
            <a:r>
              <a:rPr lang="zh-CN" sz="1600"/>
              <a:t>Vincent Tourre</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2000"/>
                                        <p:tgtEl>
                                          <p:spTgt spid="1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3" name="Shape 583"/>
        <p:cNvGrpSpPr/>
        <p:nvPr/>
      </p:nvGrpSpPr>
      <p:grpSpPr>
        <a:xfrm>
          <a:off x="0" y="0"/>
          <a:ext cx="0" cy="0"/>
          <a:chOff x="0" y="0"/>
          <a:chExt cx="0" cy="0"/>
        </a:xfrm>
      </p:grpSpPr>
      <p:sp>
        <p:nvSpPr>
          <p:cNvPr id="584" name="Shape 584"/>
          <p:cNvSpPr/>
          <p:nvPr/>
        </p:nvSpPr>
        <p:spPr>
          <a:xfrm>
            <a:off x="514350" y="184309"/>
            <a:ext cx="8161200" cy="309900"/>
          </a:xfrm>
          <a:prstGeom prst="roundRect">
            <a:avLst>
              <a:gd fmla="val 9369" name="adj"/>
            </a:avLst>
          </a:prstGeom>
          <a:gradFill>
            <a:gsLst>
              <a:gs pos="0">
                <a:srgbClr val="717171"/>
              </a:gs>
              <a:gs pos="50000">
                <a:srgbClr val="5B5B5B"/>
              </a:gs>
              <a:gs pos="100000">
                <a:srgbClr val="717171"/>
              </a:gs>
            </a:gsLst>
            <a:lin ang="5400012" scaled="0"/>
          </a:gradFill>
          <a:ln cap="flat" cmpd="sng" w="9525">
            <a:solidFill>
              <a:srgbClr val="5B5B5B"/>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585" name="Shape 585"/>
          <p:cNvCxnSpPr/>
          <p:nvPr/>
        </p:nvCxnSpPr>
        <p:spPr>
          <a:xfrm rot="10800000">
            <a:off x="2230438" y="191668"/>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586" name="Shape 586"/>
          <p:cNvCxnSpPr/>
          <p:nvPr/>
        </p:nvCxnSpPr>
        <p:spPr>
          <a:xfrm rot="10800000">
            <a:off x="3249613" y="191337"/>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587" name="Shape 587"/>
          <p:cNvCxnSpPr/>
          <p:nvPr/>
        </p:nvCxnSpPr>
        <p:spPr>
          <a:xfrm rot="10800000">
            <a:off x="4267200" y="195440"/>
            <a:ext cx="0" cy="302400"/>
          </a:xfrm>
          <a:prstGeom prst="straightConnector1">
            <a:avLst/>
          </a:prstGeom>
          <a:noFill/>
          <a:ln cap="flat" cmpd="sng" w="12700">
            <a:solidFill>
              <a:srgbClr val="5B5B5B"/>
            </a:solidFill>
            <a:prstDash val="solid"/>
            <a:round/>
            <a:headEnd len="med" w="med" type="none"/>
            <a:tailEnd len="med" w="med" type="none"/>
          </a:ln>
        </p:spPr>
      </p:cxnSp>
      <p:sp>
        <p:nvSpPr>
          <p:cNvPr id="588" name="Shape 588"/>
          <p:cNvSpPr/>
          <p:nvPr/>
        </p:nvSpPr>
        <p:spPr>
          <a:xfrm>
            <a:off x="4266025" y="180050"/>
            <a:ext cx="1026300" cy="311400"/>
          </a:xfrm>
          <a:prstGeom prst="roundRect">
            <a:avLst>
              <a:gd fmla="val 9369" name="adj"/>
            </a:avLst>
          </a:prstGeom>
          <a:solidFill>
            <a:srgbClr val="373737"/>
          </a:solidFill>
          <a:ln cap="flat" cmpd="sng" w="9525">
            <a:solidFill>
              <a:srgbClr val="373737"/>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589" name="Shape 589"/>
          <p:cNvCxnSpPr/>
          <p:nvPr/>
        </p:nvCxnSpPr>
        <p:spPr>
          <a:xfrm rot="10800000">
            <a:off x="5291137" y="185981"/>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590" name="Shape 590"/>
          <p:cNvCxnSpPr/>
          <p:nvPr/>
        </p:nvCxnSpPr>
        <p:spPr>
          <a:xfrm rot="10800000">
            <a:off x="6308725" y="195519"/>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591" name="Shape 591"/>
          <p:cNvCxnSpPr/>
          <p:nvPr/>
        </p:nvCxnSpPr>
        <p:spPr>
          <a:xfrm rot="10800000">
            <a:off x="7334250" y="187895"/>
            <a:ext cx="0" cy="302400"/>
          </a:xfrm>
          <a:prstGeom prst="straightConnector1">
            <a:avLst/>
          </a:prstGeom>
          <a:noFill/>
          <a:ln cap="flat" cmpd="sng" w="12700">
            <a:solidFill>
              <a:srgbClr val="5B5B5B"/>
            </a:solidFill>
            <a:prstDash val="solid"/>
            <a:round/>
            <a:headEnd len="med" w="med" type="none"/>
            <a:tailEnd len="med" w="med" type="none"/>
          </a:ln>
        </p:spPr>
      </p:cxnSp>
      <p:pic>
        <p:nvPicPr>
          <p:cNvPr id="592" name="Shape 592"/>
          <p:cNvPicPr preferRelativeResize="0"/>
          <p:nvPr/>
        </p:nvPicPr>
        <p:blipFill rotWithShape="1">
          <a:blip r:embed="rId3">
            <a:alphaModFix/>
          </a:blip>
          <a:srcRect b="16404" l="87257" r="929" t="20958"/>
          <a:stretch/>
        </p:blipFill>
        <p:spPr>
          <a:xfrm>
            <a:off x="7535445" y="249359"/>
            <a:ext cx="1080000" cy="194400"/>
          </a:xfrm>
          <a:prstGeom prst="roundRect">
            <a:avLst>
              <a:gd fmla="val 16667" name="adj"/>
            </a:avLst>
          </a:prstGeom>
          <a:noFill/>
          <a:ln>
            <a:noFill/>
          </a:ln>
        </p:spPr>
      </p:pic>
      <p:sp>
        <p:nvSpPr>
          <p:cNvPr id="593" name="Shape 593"/>
          <p:cNvSpPr/>
          <p:nvPr/>
        </p:nvSpPr>
        <p:spPr>
          <a:xfrm>
            <a:off x="323850" y="692944"/>
            <a:ext cx="8496300" cy="4147800"/>
          </a:xfrm>
          <a:prstGeom prst="rect">
            <a:avLst/>
          </a:prstGeom>
          <a:solidFill>
            <a:schemeClr val="lt1"/>
          </a:solidFill>
          <a:ln cap="flat" cmpd="sng" w="9525">
            <a:solidFill>
              <a:srgbClr val="395E89"/>
            </a:solidFill>
            <a:prstDash val="dash"/>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94" name="Shape 594"/>
          <p:cNvSpPr txBox="1"/>
          <p:nvPr/>
        </p:nvSpPr>
        <p:spPr>
          <a:xfrm>
            <a:off x="886700" y="217175"/>
            <a:ext cx="10800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Introduction</a:t>
            </a:r>
          </a:p>
        </p:txBody>
      </p:sp>
      <p:sp>
        <p:nvSpPr>
          <p:cNvPr id="595" name="Shape 595"/>
          <p:cNvSpPr txBox="1"/>
          <p:nvPr/>
        </p:nvSpPr>
        <p:spPr>
          <a:xfrm>
            <a:off x="2384714" y="211400"/>
            <a:ext cx="8649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Stratégie</a:t>
            </a:r>
          </a:p>
        </p:txBody>
      </p:sp>
      <p:sp>
        <p:nvSpPr>
          <p:cNvPr id="596" name="Shape 596"/>
          <p:cNvSpPr txBox="1"/>
          <p:nvPr/>
        </p:nvSpPr>
        <p:spPr>
          <a:xfrm>
            <a:off x="3511550" y="211455"/>
            <a:ext cx="7206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Client</a:t>
            </a:r>
          </a:p>
        </p:txBody>
      </p:sp>
      <p:sp>
        <p:nvSpPr>
          <p:cNvPr id="597" name="Shape 597"/>
          <p:cNvSpPr txBox="1"/>
          <p:nvPr/>
        </p:nvSpPr>
        <p:spPr>
          <a:xfrm>
            <a:off x="4530725" y="211455"/>
            <a:ext cx="7206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Serveur</a:t>
            </a:r>
          </a:p>
        </p:txBody>
      </p:sp>
      <p:sp>
        <p:nvSpPr>
          <p:cNvPr id="598" name="Shape 598"/>
          <p:cNvSpPr txBox="1"/>
          <p:nvPr/>
        </p:nvSpPr>
        <p:spPr>
          <a:xfrm>
            <a:off x="5549900" y="211455"/>
            <a:ext cx="7191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Démo</a:t>
            </a:r>
          </a:p>
        </p:txBody>
      </p:sp>
      <p:sp>
        <p:nvSpPr>
          <p:cNvPr id="599" name="Shape 599"/>
          <p:cNvSpPr txBox="1"/>
          <p:nvPr/>
        </p:nvSpPr>
        <p:spPr>
          <a:xfrm>
            <a:off x="6423327" y="211450"/>
            <a:ext cx="864899"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Conclusion</a:t>
            </a:r>
          </a:p>
        </p:txBody>
      </p:sp>
      <p:cxnSp>
        <p:nvCxnSpPr>
          <p:cNvPr id="600" name="Shape 600"/>
          <p:cNvCxnSpPr/>
          <p:nvPr/>
        </p:nvCxnSpPr>
        <p:spPr>
          <a:xfrm>
            <a:off x="6415087" y="2386012"/>
            <a:ext cx="1382700" cy="0"/>
          </a:xfrm>
          <a:prstGeom prst="straightConnector1">
            <a:avLst/>
          </a:prstGeom>
          <a:noFill/>
          <a:ln cap="flat" cmpd="sng" w="9525">
            <a:solidFill>
              <a:srgbClr val="FFFFFF">
                <a:alpha val="21960"/>
              </a:srgbClr>
            </a:solidFill>
            <a:prstDash val="solid"/>
            <a:round/>
            <a:headEnd len="med" w="med" type="none"/>
            <a:tailEnd len="med" w="med" type="none"/>
          </a:ln>
        </p:spPr>
      </p:cxnSp>
      <p:cxnSp>
        <p:nvCxnSpPr>
          <p:cNvPr id="601" name="Shape 601"/>
          <p:cNvCxnSpPr/>
          <p:nvPr/>
        </p:nvCxnSpPr>
        <p:spPr>
          <a:xfrm>
            <a:off x="5197417" y="2348865"/>
            <a:ext cx="1370400" cy="0"/>
          </a:xfrm>
          <a:prstGeom prst="straightConnector1">
            <a:avLst/>
          </a:prstGeom>
          <a:noFill/>
          <a:ln cap="flat" cmpd="sng" w="9525">
            <a:solidFill>
              <a:srgbClr val="FFFFFF">
                <a:alpha val="35690"/>
              </a:srgbClr>
            </a:solidFill>
            <a:prstDash val="solid"/>
            <a:round/>
            <a:headEnd len="med" w="med" type="none"/>
            <a:tailEnd len="med" w="med" type="none"/>
          </a:ln>
        </p:spPr>
      </p:cxnSp>
      <p:sp>
        <p:nvSpPr>
          <p:cNvPr id="602" name="Shape 602"/>
          <p:cNvSpPr txBox="1"/>
          <p:nvPr/>
        </p:nvSpPr>
        <p:spPr>
          <a:xfrm>
            <a:off x="327925" y="692950"/>
            <a:ext cx="5843400" cy="681600"/>
          </a:xfrm>
          <a:prstGeom prst="rect">
            <a:avLst/>
          </a:prstGeom>
          <a:noFill/>
          <a:ln>
            <a:noFill/>
          </a:ln>
        </p:spPr>
        <p:txBody>
          <a:bodyPr anchorCtr="0" anchor="t" bIns="91425" lIns="91425" rIns="91425" tIns="91425">
            <a:noAutofit/>
          </a:bodyPr>
          <a:lstStyle/>
          <a:p>
            <a:pPr lvl="0" rtl="0">
              <a:spcBef>
                <a:spcPts val="0"/>
              </a:spcBef>
              <a:buNone/>
            </a:pPr>
            <a:r>
              <a:rPr b="1" lang="zh-CN" sz="1800"/>
              <a:t>Division des OBJ</a:t>
            </a:r>
          </a:p>
        </p:txBody>
      </p:sp>
      <p:sp>
        <p:nvSpPr>
          <p:cNvPr id="603" name="Shape 603"/>
          <p:cNvSpPr txBox="1"/>
          <p:nvPr>
            <p:ph idx="12" type="sldNum"/>
          </p:nvPr>
        </p:nvSpPr>
        <p:spPr>
          <a:xfrm>
            <a:off x="6553200" y="4767739"/>
            <a:ext cx="2133600" cy="273000"/>
          </a:xfrm>
          <a:prstGeom prst="rect">
            <a:avLst/>
          </a:prstGeom>
        </p:spPr>
        <p:txBody>
          <a:bodyPr anchorCtr="0" anchor="ctr" bIns="45700" lIns="91425" rIns="91425" tIns="45700">
            <a:noAutofit/>
          </a:bodyPr>
          <a:lstStyle/>
          <a:p>
            <a:pPr lvl="0" rtl="0">
              <a:spcBef>
                <a:spcPts val="0"/>
              </a:spcBef>
              <a:buClr>
                <a:srgbClr val="000000"/>
              </a:buClr>
              <a:buSzPct val="25000"/>
              <a:buFont typeface="Arial"/>
              <a:buNone/>
            </a:pPr>
            <a:fld id="{00000000-1234-1234-1234-123412341234}" type="slidenum">
              <a:rPr lang="zh-CN"/>
              <a:t>‹#›</a:t>
            </a:fld>
          </a:p>
        </p:txBody>
      </p:sp>
      <p:sp>
        <p:nvSpPr>
          <p:cNvPr id="604" name="Shape 604"/>
          <p:cNvSpPr txBox="1"/>
          <p:nvPr/>
        </p:nvSpPr>
        <p:spPr>
          <a:xfrm>
            <a:off x="1423000" y="3942950"/>
            <a:ext cx="1537500" cy="377700"/>
          </a:xfrm>
          <a:prstGeom prst="rect">
            <a:avLst/>
          </a:prstGeom>
          <a:noFill/>
          <a:ln>
            <a:noFill/>
          </a:ln>
        </p:spPr>
        <p:txBody>
          <a:bodyPr anchorCtr="0" anchor="t" bIns="91425" lIns="91425" rIns="91425" tIns="91425">
            <a:noAutofit/>
          </a:bodyPr>
          <a:lstStyle/>
          <a:p>
            <a:pPr indent="-69850" lvl="0" marL="0" rtl="0">
              <a:lnSpc>
                <a:spcPct val="138000"/>
              </a:lnSpc>
              <a:spcBef>
                <a:spcPts val="0"/>
              </a:spcBef>
              <a:buClr>
                <a:schemeClr val="dk1"/>
              </a:buClr>
              <a:buFont typeface="Arial"/>
              <a:buNone/>
            </a:pPr>
            <a:r>
              <a:rPr lang="zh-CN"/>
              <a:t>Le fichier mtl</a:t>
            </a:r>
          </a:p>
        </p:txBody>
      </p:sp>
      <p:pic>
        <p:nvPicPr>
          <p:cNvPr id="605" name="Shape 605"/>
          <p:cNvPicPr preferRelativeResize="0"/>
          <p:nvPr/>
        </p:nvPicPr>
        <p:blipFill>
          <a:blip r:embed="rId4">
            <a:alphaModFix/>
          </a:blip>
          <a:stretch>
            <a:fillRect/>
          </a:stretch>
        </p:blipFill>
        <p:spPr>
          <a:xfrm>
            <a:off x="3790250" y="1322100"/>
            <a:ext cx="4868249" cy="490599"/>
          </a:xfrm>
          <a:prstGeom prst="rect">
            <a:avLst/>
          </a:prstGeom>
          <a:noFill/>
          <a:ln>
            <a:noFill/>
          </a:ln>
        </p:spPr>
      </p:pic>
      <p:pic>
        <p:nvPicPr>
          <p:cNvPr id="606" name="Shape 606"/>
          <p:cNvPicPr preferRelativeResize="0"/>
          <p:nvPr/>
        </p:nvPicPr>
        <p:blipFill>
          <a:blip r:embed="rId5">
            <a:alphaModFix/>
          </a:blip>
          <a:stretch>
            <a:fillRect/>
          </a:stretch>
        </p:blipFill>
        <p:spPr>
          <a:xfrm>
            <a:off x="749225" y="1374550"/>
            <a:ext cx="2790825" cy="438150"/>
          </a:xfrm>
          <a:prstGeom prst="rect">
            <a:avLst/>
          </a:prstGeom>
          <a:noFill/>
          <a:ln>
            <a:noFill/>
          </a:ln>
        </p:spPr>
      </p:pic>
      <p:pic>
        <p:nvPicPr>
          <p:cNvPr id="607" name="Shape 607"/>
          <p:cNvPicPr preferRelativeResize="0"/>
          <p:nvPr/>
        </p:nvPicPr>
        <p:blipFill>
          <a:blip r:embed="rId6">
            <a:alphaModFix/>
          </a:blip>
          <a:stretch>
            <a:fillRect/>
          </a:stretch>
        </p:blipFill>
        <p:spPr>
          <a:xfrm>
            <a:off x="749225" y="1928357"/>
            <a:ext cx="2790824" cy="1953992"/>
          </a:xfrm>
          <a:prstGeom prst="rect">
            <a:avLst/>
          </a:prstGeom>
          <a:noFill/>
          <a:ln>
            <a:noFill/>
          </a:ln>
        </p:spPr>
      </p:pic>
      <p:pic>
        <p:nvPicPr>
          <p:cNvPr id="608" name="Shape 608"/>
          <p:cNvPicPr preferRelativeResize="0"/>
          <p:nvPr/>
        </p:nvPicPr>
        <p:blipFill rotWithShape="1">
          <a:blip r:embed="rId7">
            <a:alphaModFix/>
          </a:blip>
          <a:srcRect b="39936" l="8498" r="4868" t="0"/>
          <a:stretch/>
        </p:blipFill>
        <p:spPr>
          <a:xfrm>
            <a:off x="4707548" y="1928350"/>
            <a:ext cx="2948876" cy="1953999"/>
          </a:xfrm>
          <a:prstGeom prst="rect">
            <a:avLst/>
          </a:prstGeom>
          <a:noFill/>
          <a:ln>
            <a:noFill/>
          </a:ln>
        </p:spPr>
      </p:pic>
      <p:sp>
        <p:nvSpPr>
          <p:cNvPr id="609" name="Shape 609"/>
          <p:cNvSpPr txBox="1"/>
          <p:nvPr/>
        </p:nvSpPr>
        <p:spPr>
          <a:xfrm>
            <a:off x="5481950" y="3882350"/>
            <a:ext cx="1537500" cy="377700"/>
          </a:xfrm>
          <a:prstGeom prst="rect">
            <a:avLst/>
          </a:prstGeom>
          <a:noFill/>
          <a:ln>
            <a:noFill/>
          </a:ln>
        </p:spPr>
        <p:txBody>
          <a:bodyPr anchorCtr="0" anchor="t" bIns="91425" lIns="91425" rIns="91425" tIns="91425">
            <a:noAutofit/>
          </a:bodyPr>
          <a:lstStyle/>
          <a:p>
            <a:pPr indent="-69850" lvl="0" marL="0" rtl="0">
              <a:lnSpc>
                <a:spcPct val="138000"/>
              </a:lnSpc>
              <a:spcBef>
                <a:spcPts val="0"/>
              </a:spcBef>
              <a:buClr>
                <a:schemeClr val="dk1"/>
              </a:buClr>
              <a:buFont typeface="Arial"/>
              <a:buNone/>
            </a:pPr>
            <a:r>
              <a:rPr lang="zh-CN"/>
              <a:t>Le fichier obj</a:t>
            </a:r>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3" name="Shape 613"/>
        <p:cNvGrpSpPr/>
        <p:nvPr/>
      </p:nvGrpSpPr>
      <p:grpSpPr>
        <a:xfrm>
          <a:off x="0" y="0"/>
          <a:ext cx="0" cy="0"/>
          <a:chOff x="0" y="0"/>
          <a:chExt cx="0" cy="0"/>
        </a:xfrm>
      </p:grpSpPr>
      <p:sp>
        <p:nvSpPr>
          <p:cNvPr id="614" name="Shape 614"/>
          <p:cNvSpPr/>
          <p:nvPr/>
        </p:nvSpPr>
        <p:spPr>
          <a:xfrm>
            <a:off x="514350" y="184309"/>
            <a:ext cx="8161200" cy="309900"/>
          </a:xfrm>
          <a:prstGeom prst="roundRect">
            <a:avLst>
              <a:gd fmla="val 9369" name="adj"/>
            </a:avLst>
          </a:prstGeom>
          <a:gradFill>
            <a:gsLst>
              <a:gs pos="0">
                <a:srgbClr val="717171"/>
              </a:gs>
              <a:gs pos="50000">
                <a:srgbClr val="5B5B5B"/>
              </a:gs>
              <a:gs pos="100000">
                <a:srgbClr val="717171"/>
              </a:gs>
            </a:gsLst>
            <a:lin ang="5400012" scaled="0"/>
          </a:gradFill>
          <a:ln cap="flat" cmpd="sng" w="9525">
            <a:solidFill>
              <a:srgbClr val="5B5B5B"/>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615" name="Shape 615"/>
          <p:cNvCxnSpPr/>
          <p:nvPr/>
        </p:nvCxnSpPr>
        <p:spPr>
          <a:xfrm rot="10800000">
            <a:off x="2230438" y="191668"/>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616" name="Shape 616"/>
          <p:cNvCxnSpPr/>
          <p:nvPr/>
        </p:nvCxnSpPr>
        <p:spPr>
          <a:xfrm rot="10800000">
            <a:off x="3249613" y="191337"/>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617" name="Shape 617"/>
          <p:cNvCxnSpPr/>
          <p:nvPr/>
        </p:nvCxnSpPr>
        <p:spPr>
          <a:xfrm rot="10800000">
            <a:off x="4267200" y="195440"/>
            <a:ext cx="0" cy="302400"/>
          </a:xfrm>
          <a:prstGeom prst="straightConnector1">
            <a:avLst/>
          </a:prstGeom>
          <a:noFill/>
          <a:ln cap="flat" cmpd="sng" w="12700">
            <a:solidFill>
              <a:srgbClr val="5B5B5B"/>
            </a:solidFill>
            <a:prstDash val="solid"/>
            <a:round/>
            <a:headEnd len="med" w="med" type="none"/>
            <a:tailEnd len="med" w="med" type="none"/>
          </a:ln>
        </p:spPr>
      </p:cxnSp>
      <p:sp>
        <p:nvSpPr>
          <p:cNvPr id="618" name="Shape 618"/>
          <p:cNvSpPr/>
          <p:nvPr/>
        </p:nvSpPr>
        <p:spPr>
          <a:xfrm>
            <a:off x="4266025" y="180050"/>
            <a:ext cx="1026300" cy="311400"/>
          </a:xfrm>
          <a:prstGeom prst="roundRect">
            <a:avLst>
              <a:gd fmla="val 9369" name="adj"/>
            </a:avLst>
          </a:prstGeom>
          <a:solidFill>
            <a:srgbClr val="373737"/>
          </a:solidFill>
          <a:ln cap="flat" cmpd="sng" w="9525">
            <a:solidFill>
              <a:srgbClr val="373737"/>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619" name="Shape 619"/>
          <p:cNvCxnSpPr/>
          <p:nvPr/>
        </p:nvCxnSpPr>
        <p:spPr>
          <a:xfrm rot="10800000">
            <a:off x="5291137" y="185981"/>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620" name="Shape 620"/>
          <p:cNvCxnSpPr/>
          <p:nvPr/>
        </p:nvCxnSpPr>
        <p:spPr>
          <a:xfrm rot="10800000">
            <a:off x="6308725" y="195519"/>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621" name="Shape 621"/>
          <p:cNvCxnSpPr/>
          <p:nvPr/>
        </p:nvCxnSpPr>
        <p:spPr>
          <a:xfrm rot="10800000">
            <a:off x="7334250" y="187895"/>
            <a:ext cx="0" cy="302400"/>
          </a:xfrm>
          <a:prstGeom prst="straightConnector1">
            <a:avLst/>
          </a:prstGeom>
          <a:noFill/>
          <a:ln cap="flat" cmpd="sng" w="12700">
            <a:solidFill>
              <a:srgbClr val="5B5B5B"/>
            </a:solidFill>
            <a:prstDash val="solid"/>
            <a:round/>
            <a:headEnd len="med" w="med" type="none"/>
            <a:tailEnd len="med" w="med" type="none"/>
          </a:ln>
        </p:spPr>
      </p:cxnSp>
      <p:pic>
        <p:nvPicPr>
          <p:cNvPr id="622" name="Shape 622"/>
          <p:cNvPicPr preferRelativeResize="0"/>
          <p:nvPr/>
        </p:nvPicPr>
        <p:blipFill rotWithShape="1">
          <a:blip r:embed="rId3">
            <a:alphaModFix/>
          </a:blip>
          <a:srcRect b="16404" l="87257" r="929" t="20958"/>
          <a:stretch/>
        </p:blipFill>
        <p:spPr>
          <a:xfrm>
            <a:off x="7535445" y="249359"/>
            <a:ext cx="1080000" cy="194400"/>
          </a:xfrm>
          <a:prstGeom prst="roundRect">
            <a:avLst>
              <a:gd fmla="val 16667" name="adj"/>
            </a:avLst>
          </a:prstGeom>
          <a:noFill/>
          <a:ln>
            <a:noFill/>
          </a:ln>
        </p:spPr>
      </p:pic>
      <p:sp>
        <p:nvSpPr>
          <p:cNvPr id="623" name="Shape 623"/>
          <p:cNvSpPr/>
          <p:nvPr/>
        </p:nvSpPr>
        <p:spPr>
          <a:xfrm>
            <a:off x="323850" y="692944"/>
            <a:ext cx="8496300" cy="4147800"/>
          </a:xfrm>
          <a:prstGeom prst="rect">
            <a:avLst/>
          </a:prstGeom>
          <a:solidFill>
            <a:schemeClr val="lt1"/>
          </a:solidFill>
          <a:ln cap="flat" cmpd="sng" w="9525">
            <a:solidFill>
              <a:srgbClr val="395E89"/>
            </a:solidFill>
            <a:prstDash val="dash"/>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24" name="Shape 624"/>
          <p:cNvSpPr txBox="1"/>
          <p:nvPr/>
        </p:nvSpPr>
        <p:spPr>
          <a:xfrm>
            <a:off x="886700" y="217175"/>
            <a:ext cx="10800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Introduction</a:t>
            </a:r>
          </a:p>
        </p:txBody>
      </p:sp>
      <p:sp>
        <p:nvSpPr>
          <p:cNvPr id="625" name="Shape 625"/>
          <p:cNvSpPr txBox="1"/>
          <p:nvPr/>
        </p:nvSpPr>
        <p:spPr>
          <a:xfrm>
            <a:off x="2384714" y="211400"/>
            <a:ext cx="8649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Stratégie</a:t>
            </a:r>
          </a:p>
        </p:txBody>
      </p:sp>
      <p:sp>
        <p:nvSpPr>
          <p:cNvPr id="626" name="Shape 626"/>
          <p:cNvSpPr txBox="1"/>
          <p:nvPr/>
        </p:nvSpPr>
        <p:spPr>
          <a:xfrm>
            <a:off x="3511550" y="211455"/>
            <a:ext cx="7206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Client</a:t>
            </a:r>
          </a:p>
        </p:txBody>
      </p:sp>
      <p:sp>
        <p:nvSpPr>
          <p:cNvPr id="627" name="Shape 627"/>
          <p:cNvSpPr txBox="1"/>
          <p:nvPr/>
        </p:nvSpPr>
        <p:spPr>
          <a:xfrm>
            <a:off x="4530725" y="211455"/>
            <a:ext cx="7206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Serveur</a:t>
            </a:r>
          </a:p>
        </p:txBody>
      </p:sp>
      <p:sp>
        <p:nvSpPr>
          <p:cNvPr id="628" name="Shape 628"/>
          <p:cNvSpPr txBox="1"/>
          <p:nvPr/>
        </p:nvSpPr>
        <p:spPr>
          <a:xfrm>
            <a:off x="5549900" y="211455"/>
            <a:ext cx="7191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Démo</a:t>
            </a:r>
          </a:p>
        </p:txBody>
      </p:sp>
      <p:sp>
        <p:nvSpPr>
          <p:cNvPr id="629" name="Shape 629"/>
          <p:cNvSpPr txBox="1"/>
          <p:nvPr/>
        </p:nvSpPr>
        <p:spPr>
          <a:xfrm>
            <a:off x="6423327" y="211450"/>
            <a:ext cx="864899"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Conclusion</a:t>
            </a:r>
          </a:p>
        </p:txBody>
      </p:sp>
      <p:cxnSp>
        <p:nvCxnSpPr>
          <p:cNvPr id="630" name="Shape 630"/>
          <p:cNvCxnSpPr/>
          <p:nvPr/>
        </p:nvCxnSpPr>
        <p:spPr>
          <a:xfrm>
            <a:off x="6415087" y="2386012"/>
            <a:ext cx="1382700" cy="0"/>
          </a:xfrm>
          <a:prstGeom prst="straightConnector1">
            <a:avLst/>
          </a:prstGeom>
          <a:noFill/>
          <a:ln cap="flat" cmpd="sng" w="9525">
            <a:solidFill>
              <a:srgbClr val="FFFFFF">
                <a:alpha val="21960"/>
              </a:srgbClr>
            </a:solidFill>
            <a:prstDash val="solid"/>
            <a:round/>
            <a:headEnd len="med" w="med" type="none"/>
            <a:tailEnd len="med" w="med" type="none"/>
          </a:ln>
        </p:spPr>
      </p:cxnSp>
      <p:cxnSp>
        <p:nvCxnSpPr>
          <p:cNvPr id="631" name="Shape 631"/>
          <p:cNvCxnSpPr/>
          <p:nvPr/>
        </p:nvCxnSpPr>
        <p:spPr>
          <a:xfrm>
            <a:off x="5197417" y="2348865"/>
            <a:ext cx="1370400" cy="0"/>
          </a:xfrm>
          <a:prstGeom prst="straightConnector1">
            <a:avLst/>
          </a:prstGeom>
          <a:noFill/>
          <a:ln cap="flat" cmpd="sng" w="9525">
            <a:solidFill>
              <a:srgbClr val="FFFFFF">
                <a:alpha val="35690"/>
              </a:srgbClr>
            </a:solidFill>
            <a:prstDash val="solid"/>
            <a:round/>
            <a:headEnd len="med" w="med" type="none"/>
            <a:tailEnd len="med" w="med" type="none"/>
          </a:ln>
        </p:spPr>
      </p:cxnSp>
      <p:sp>
        <p:nvSpPr>
          <p:cNvPr id="632" name="Shape 632"/>
          <p:cNvSpPr txBox="1"/>
          <p:nvPr/>
        </p:nvSpPr>
        <p:spPr>
          <a:xfrm>
            <a:off x="327925" y="692950"/>
            <a:ext cx="5843400" cy="681600"/>
          </a:xfrm>
          <a:prstGeom prst="rect">
            <a:avLst/>
          </a:prstGeom>
          <a:noFill/>
          <a:ln>
            <a:noFill/>
          </a:ln>
        </p:spPr>
        <p:txBody>
          <a:bodyPr anchorCtr="0" anchor="t" bIns="91425" lIns="91425" rIns="91425" tIns="91425">
            <a:noAutofit/>
          </a:bodyPr>
          <a:lstStyle/>
          <a:p>
            <a:pPr lvl="0" rtl="0">
              <a:spcBef>
                <a:spcPts val="0"/>
              </a:spcBef>
              <a:buNone/>
            </a:pPr>
            <a:r>
              <a:rPr b="1" lang="zh-CN" sz="1800"/>
              <a:t>Problèmes rencontrés</a:t>
            </a:r>
          </a:p>
        </p:txBody>
      </p:sp>
      <p:sp>
        <p:nvSpPr>
          <p:cNvPr id="633" name="Shape 633"/>
          <p:cNvSpPr txBox="1"/>
          <p:nvPr>
            <p:ph idx="12" type="sldNum"/>
          </p:nvPr>
        </p:nvSpPr>
        <p:spPr>
          <a:xfrm>
            <a:off x="6553200" y="4767739"/>
            <a:ext cx="2133600" cy="2730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CN"/>
              <a:t>‹#›</a:t>
            </a:fld>
          </a:p>
        </p:txBody>
      </p:sp>
      <p:sp>
        <p:nvSpPr>
          <p:cNvPr id="634" name="Shape 634"/>
          <p:cNvSpPr txBox="1"/>
          <p:nvPr/>
        </p:nvSpPr>
        <p:spPr>
          <a:xfrm>
            <a:off x="715200" y="1289425"/>
            <a:ext cx="4043700" cy="3448200"/>
          </a:xfrm>
          <a:prstGeom prst="rect">
            <a:avLst/>
          </a:prstGeom>
          <a:noFill/>
          <a:ln>
            <a:noFill/>
          </a:ln>
        </p:spPr>
        <p:txBody>
          <a:bodyPr anchorCtr="0" anchor="t" bIns="91425" lIns="91425" rIns="91425" tIns="91425">
            <a:noAutofit/>
          </a:bodyPr>
          <a:lstStyle/>
          <a:p>
            <a:pPr lvl="0" rtl="0" algn="just">
              <a:lnSpc>
                <a:spcPct val="138000"/>
              </a:lnSpc>
              <a:spcBef>
                <a:spcPts val="0"/>
              </a:spcBef>
              <a:buNone/>
            </a:pPr>
            <a:r>
              <a:rPr b="1" lang="zh-CN">
                <a:solidFill>
                  <a:srgbClr val="660000"/>
                </a:solidFill>
              </a:rPr>
              <a:t>OBJ invalides ou bien incohérents !!!</a:t>
            </a:r>
          </a:p>
          <a:p>
            <a:pPr lvl="0" rtl="0" algn="just">
              <a:lnSpc>
                <a:spcPct val="138000"/>
              </a:lnSpc>
              <a:spcBef>
                <a:spcPts val="0"/>
              </a:spcBef>
              <a:buNone/>
            </a:pPr>
            <a:r>
              <a:t/>
            </a:r>
            <a:endParaRPr/>
          </a:p>
          <a:p>
            <a:pPr lvl="0" rtl="0" algn="just">
              <a:lnSpc>
                <a:spcPct val="138000"/>
              </a:lnSpc>
              <a:spcBef>
                <a:spcPts val="0"/>
              </a:spcBef>
              <a:buClr>
                <a:schemeClr val="dk1"/>
              </a:buClr>
              <a:buFont typeface="Arial"/>
              <a:buNone/>
            </a:pPr>
            <a:r>
              <a:rPr lang="zh-CN"/>
              <a:t>Problème identifié:</a:t>
            </a:r>
          </a:p>
          <a:p>
            <a:pPr lvl="0" rtl="0" algn="just">
              <a:lnSpc>
                <a:spcPct val="138000"/>
              </a:lnSpc>
              <a:spcBef>
                <a:spcPts val="0"/>
              </a:spcBef>
              <a:buClr>
                <a:schemeClr val="dk1"/>
              </a:buClr>
              <a:buFont typeface="Arial"/>
              <a:buNone/>
            </a:pPr>
            <a:r>
              <a:rPr lang="zh-CN"/>
              <a:t>Décallage de la numerotation des face issue du réassemblage des differentes partie du fichier initial.</a:t>
            </a:r>
          </a:p>
          <a:p>
            <a:pPr lvl="0" rtl="0" algn="just">
              <a:lnSpc>
                <a:spcPct val="138000"/>
              </a:lnSpc>
              <a:spcBef>
                <a:spcPts val="0"/>
              </a:spcBef>
              <a:buClr>
                <a:schemeClr val="dk1"/>
              </a:buClr>
              <a:buFont typeface="Arial"/>
              <a:buNone/>
            </a:pPr>
            <a:r>
              <a:t/>
            </a:r>
            <a:endParaRPr/>
          </a:p>
          <a:p>
            <a:pPr lvl="0" algn="just">
              <a:lnSpc>
                <a:spcPct val="150000"/>
              </a:lnSpc>
              <a:spcBef>
                <a:spcPts val="0"/>
              </a:spcBef>
              <a:buNone/>
            </a:pPr>
            <a:r>
              <a:rPr lang="zh-CN"/>
              <a:t>Il necessitait une mise à jour des indices des index des faces après le découpage.</a:t>
            </a:r>
          </a:p>
        </p:txBody>
      </p:sp>
      <p:pic>
        <p:nvPicPr>
          <p:cNvPr id="635" name="Shape 635"/>
          <p:cNvPicPr preferRelativeResize="0"/>
          <p:nvPr/>
        </p:nvPicPr>
        <p:blipFill rotWithShape="1">
          <a:blip r:embed="rId4">
            <a:alphaModFix/>
          </a:blip>
          <a:srcRect b="39715" l="0" r="37138" t="0"/>
          <a:stretch/>
        </p:blipFill>
        <p:spPr>
          <a:xfrm>
            <a:off x="6071175" y="2868112"/>
            <a:ext cx="1658350" cy="1581525"/>
          </a:xfrm>
          <a:prstGeom prst="rect">
            <a:avLst/>
          </a:prstGeom>
          <a:noFill/>
          <a:ln>
            <a:noFill/>
          </a:ln>
        </p:spPr>
      </p:pic>
      <p:pic>
        <p:nvPicPr>
          <p:cNvPr id="636" name="Shape 636"/>
          <p:cNvPicPr preferRelativeResize="0"/>
          <p:nvPr/>
        </p:nvPicPr>
        <p:blipFill rotWithShape="1">
          <a:blip r:embed="rId5">
            <a:alphaModFix/>
          </a:blip>
          <a:srcRect b="47106" l="0" r="20140" t="0"/>
          <a:stretch/>
        </p:blipFill>
        <p:spPr>
          <a:xfrm>
            <a:off x="5734800" y="882987"/>
            <a:ext cx="2241949" cy="1667024"/>
          </a:xfrm>
          <a:prstGeom prst="rect">
            <a:avLst/>
          </a:prstGeom>
          <a:noFill/>
          <a:ln>
            <a:noFill/>
          </a:ln>
        </p:spPr>
      </p:pic>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0" name="Shape 640"/>
        <p:cNvGrpSpPr/>
        <p:nvPr/>
      </p:nvGrpSpPr>
      <p:grpSpPr>
        <a:xfrm>
          <a:off x="0" y="0"/>
          <a:ext cx="0" cy="0"/>
          <a:chOff x="0" y="0"/>
          <a:chExt cx="0" cy="0"/>
        </a:xfrm>
      </p:grpSpPr>
      <p:sp>
        <p:nvSpPr>
          <p:cNvPr id="641" name="Shape 641"/>
          <p:cNvSpPr/>
          <p:nvPr/>
        </p:nvSpPr>
        <p:spPr>
          <a:xfrm>
            <a:off x="514350" y="184309"/>
            <a:ext cx="8161200" cy="309900"/>
          </a:xfrm>
          <a:prstGeom prst="roundRect">
            <a:avLst>
              <a:gd fmla="val 9369" name="adj"/>
            </a:avLst>
          </a:prstGeom>
          <a:gradFill>
            <a:gsLst>
              <a:gs pos="0">
                <a:srgbClr val="717171"/>
              </a:gs>
              <a:gs pos="50000">
                <a:srgbClr val="5B5B5B"/>
              </a:gs>
              <a:gs pos="100000">
                <a:srgbClr val="717171"/>
              </a:gs>
            </a:gsLst>
            <a:lin ang="5400012" scaled="0"/>
          </a:gradFill>
          <a:ln cap="flat" cmpd="sng" w="9525">
            <a:solidFill>
              <a:srgbClr val="5B5B5B"/>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642" name="Shape 642"/>
          <p:cNvCxnSpPr/>
          <p:nvPr/>
        </p:nvCxnSpPr>
        <p:spPr>
          <a:xfrm rot="10800000">
            <a:off x="2230438" y="191668"/>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643" name="Shape 643"/>
          <p:cNvCxnSpPr/>
          <p:nvPr/>
        </p:nvCxnSpPr>
        <p:spPr>
          <a:xfrm rot="10800000">
            <a:off x="3249613" y="191337"/>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644" name="Shape 644"/>
          <p:cNvCxnSpPr/>
          <p:nvPr/>
        </p:nvCxnSpPr>
        <p:spPr>
          <a:xfrm rot="10800000">
            <a:off x="4267200" y="195440"/>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645" name="Shape 645"/>
          <p:cNvCxnSpPr/>
          <p:nvPr/>
        </p:nvCxnSpPr>
        <p:spPr>
          <a:xfrm rot="10800000">
            <a:off x="5291137" y="185981"/>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646" name="Shape 646"/>
          <p:cNvCxnSpPr/>
          <p:nvPr/>
        </p:nvCxnSpPr>
        <p:spPr>
          <a:xfrm rot="10800000">
            <a:off x="6308725" y="195519"/>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647" name="Shape 647"/>
          <p:cNvCxnSpPr/>
          <p:nvPr/>
        </p:nvCxnSpPr>
        <p:spPr>
          <a:xfrm rot="10800000">
            <a:off x="7334250" y="187895"/>
            <a:ext cx="0" cy="302400"/>
          </a:xfrm>
          <a:prstGeom prst="straightConnector1">
            <a:avLst/>
          </a:prstGeom>
          <a:noFill/>
          <a:ln cap="flat" cmpd="sng" w="12700">
            <a:solidFill>
              <a:srgbClr val="5B5B5B"/>
            </a:solidFill>
            <a:prstDash val="solid"/>
            <a:round/>
            <a:headEnd len="med" w="med" type="none"/>
            <a:tailEnd len="med" w="med" type="none"/>
          </a:ln>
        </p:spPr>
      </p:cxnSp>
      <p:pic>
        <p:nvPicPr>
          <p:cNvPr id="648" name="Shape 648"/>
          <p:cNvPicPr preferRelativeResize="0"/>
          <p:nvPr/>
        </p:nvPicPr>
        <p:blipFill rotWithShape="1">
          <a:blip r:embed="rId3">
            <a:alphaModFix/>
          </a:blip>
          <a:srcRect b="16404" l="87257" r="929" t="20958"/>
          <a:stretch/>
        </p:blipFill>
        <p:spPr>
          <a:xfrm>
            <a:off x="7535445" y="249359"/>
            <a:ext cx="1080000" cy="194400"/>
          </a:xfrm>
          <a:prstGeom prst="roundRect">
            <a:avLst>
              <a:gd fmla="val 16667" name="adj"/>
            </a:avLst>
          </a:prstGeom>
          <a:noFill/>
          <a:ln>
            <a:noFill/>
          </a:ln>
        </p:spPr>
      </p:pic>
      <p:sp>
        <p:nvSpPr>
          <p:cNvPr id="649" name="Shape 649"/>
          <p:cNvSpPr/>
          <p:nvPr/>
        </p:nvSpPr>
        <p:spPr>
          <a:xfrm>
            <a:off x="323850" y="692944"/>
            <a:ext cx="8496300" cy="4147800"/>
          </a:xfrm>
          <a:prstGeom prst="rect">
            <a:avLst/>
          </a:prstGeom>
          <a:solidFill>
            <a:schemeClr val="lt1"/>
          </a:solidFill>
          <a:ln cap="flat" cmpd="sng" w="9525">
            <a:solidFill>
              <a:srgbClr val="395E89"/>
            </a:solidFill>
            <a:prstDash val="dash"/>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50" name="Shape 650"/>
          <p:cNvSpPr txBox="1"/>
          <p:nvPr/>
        </p:nvSpPr>
        <p:spPr>
          <a:xfrm>
            <a:off x="886700" y="217175"/>
            <a:ext cx="10800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Introduction</a:t>
            </a:r>
          </a:p>
        </p:txBody>
      </p:sp>
      <p:sp>
        <p:nvSpPr>
          <p:cNvPr id="651" name="Shape 651"/>
          <p:cNvSpPr txBox="1"/>
          <p:nvPr/>
        </p:nvSpPr>
        <p:spPr>
          <a:xfrm>
            <a:off x="2384714" y="211400"/>
            <a:ext cx="8649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Stratégie</a:t>
            </a:r>
          </a:p>
        </p:txBody>
      </p:sp>
      <p:sp>
        <p:nvSpPr>
          <p:cNvPr id="652" name="Shape 652"/>
          <p:cNvSpPr txBox="1"/>
          <p:nvPr/>
        </p:nvSpPr>
        <p:spPr>
          <a:xfrm>
            <a:off x="3511550" y="211455"/>
            <a:ext cx="7206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Client</a:t>
            </a:r>
          </a:p>
        </p:txBody>
      </p:sp>
      <p:sp>
        <p:nvSpPr>
          <p:cNvPr id="653" name="Shape 653"/>
          <p:cNvSpPr txBox="1"/>
          <p:nvPr/>
        </p:nvSpPr>
        <p:spPr>
          <a:xfrm>
            <a:off x="4530725" y="211455"/>
            <a:ext cx="7206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Serveur</a:t>
            </a:r>
          </a:p>
        </p:txBody>
      </p:sp>
      <p:sp>
        <p:nvSpPr>
          <p:cNvPr id="654" name="Shape 654"/>
          <p:cNvSpPr txBox="1"/>
          <p:nvPr/>
        </p:nvSpPr>
        <p:spPr>
          <a:xfrm>
            <a:off x="5549900" y="211455"/>
            <a:ext cx="7191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Démo</a:t>
            </a:r>
          </a:p>
        </p:txBody>
      </p:sp>
      <p:sp>
        <p:nvSpPr>
          <p:cNvPr id="655" name="Shape 655"/>
          <p:cNvSpPr txBox="1"/>
          <p:nvPr/>
        </p:nvSpPr>
        <p:spPr>
          <a:xfrm>
            <a:off x="6423327" y="211450"/>
            <a:ext cx="864899"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Conclusion</a:t>
            </a:r>
          </a:p>
        </p:txBody>
      </p:sp>
      <p:cxnSp>
        <p:nvCxnSpPr>
          <p:cNvPr id="656" name="Shape 656"/>
          <p:cNvCxnSpPr/>
          <p:nvPr/>
        </p:nvCxnSpPr>
        <p:spPr>
          <a:xfrm>
            <a:off x="6415087" y="2386012"/>
            <a:ext cx="1382700" cy="0"/>
          </a:xfrm>
          <a:prstGeom prst="straightConnector1">
            <a:avLst/>
          </a:prstGeom>
          <a:noFill/>
          <a:ln cap="flat" cmpd="sng" w="9525">
            <a:solidFill>
              <a:srgbClr val="FFFFFF">
                <a:alpha val="21960"/>
              </a:srgbClr>
            </a:solidFill>
            <a:prstDash val="solid"/>
            <a:round/>
            <a:headEnd len="med" w="med" type="none"/>
            <a:tailEnd len="med" w="med" type="none"/>
          </a:ln>
        </p:spPr>
      </p:cxnSp>
      <p:cxnSp>
        <p:nvCxnSpPr>
          <p:cNvPr id="657" name="Shape 657"/>
          <p:cNvCxnSpPr/>
          <p:nvPr/>
        </p:nvCxnSpPr>
        <p:spPr>
          <a:xfrm>
            <a:off x="5197417" y="2348865"/>
            <a:ext cx="1370400" cy="0"/>
          </a:xfrm>
          <a:prstGeom prst="straightConnector1">
            <a:avLst/>
          </a:prstGeom>
          <a:noFill/>
          <a:ln cap="flat" cmpd="sng" w="9525">
            <a:solidFill>
              <a:srgbClr val="FFFFFF">
                <a:alpha val="35690"/>
              </a:srgbClr>
            </a:solidFill>
            <a:prstDash val="solid"/>
            <a:round/>
            <a:headEnd len="med" w="med" type="none"/>
            <a:tailEnd len="med" w="med" type="none"/>
          </a:ln>
        </p:spPr>
      </p:cxnSp>
      <p:sp>
        <p:nvSpPr>
          <p:cNvPr id="658" name="Shape 658"/>
          <p:cNvSpPr txBox="1"/>
          <p:nvPr/>
        </p:nvSpPr>
        <p:spPr>
          <a:xfrm>
            <a:off x="327925" y="692950"/>
            <a:ext cx="5843400" cy="681600"/>
          </a:xfrm>
          <a:prstGeom prst="rect">
            <a:avLst/>
          </a:prstGeom>
          <a:noFill/>
          <a:ln>
            <a:noFill/>
          </a:ln>
        </p:spPr>
        <p:txBody>
          <a:bodyPr anchorCtr="0" anchor="t" bIns="91425" lIns="91425" rIns="91425" tIns="91425">
            <a:noAutofit/>
          </a:bodyPr>
          <a:lstStyle/>
          <a:p>
            <a:pPr lvl="0" rtl="0">
              <a:spcBef>
                <a:spcPts val="0"/>
              </a:spcBef>
              <a:buNone/>
            </a:pPr>
            <a:r>
              <a:rPr b="1" lang="zh-CN" sz="1800"/>
              <a:t>Déployement</a:t>
            </a:r>
          </a:p>
        </p:txBody>
      </p:sp>
      <p:sp>
        <p:nvSpPr>
          <p:cNvPr id="659" name="Shape 659"/>
          <p:cNvSpPr txBox="1"/>
          <p:nvPr/>
        </p:nvSpPr>
        <p:spPr>
          <a:xfrm>
            <a:off x="327925" y="1216675"/>
            <a:ext cx="4202700" cy="681600"/>
          </a:xfrm>
          <a:prstGeom prst="rect">
            <a:avLst/>
          </a:prstGeom>
          <a:noFill/>
          <a:ln>
            <a:noFill/>
          </a:ln>
        </p:spPr>
        <p:txBody>
          <a:bodyPr anchorCtr="0" anchor="t" bIns="91425" lIns="91425" rIns="91425" tIns="91425">
            <a:noAutofit/>
          </a:bodyPr>
          <a:lstStyle/>
          <a:p>
            <a:pPr lvl="0" rtl="0">
              <a:spcBef>
                <a:spcPts val="0"/>
              </a:spcBef>
              <a:buNone/>
            </a:pPr>
            <a:r>
              <a:rPr lang="zh-CN" sz="1800" u="sng"/>
              <a:t>Adaptation du code</a:t>
            </a:r>
          </a:p>
        </p:txBody>
      </p:sp>
      <p:sp>
        <p:nvSpPr>
          <p:cNvPr id="660" name="Shape 660"/>
          <p:cNvSpPr txBox="1"/>
          <p:nvPr/>
        </p:nvSpPr>
        <p:spPr>
          <a:xfrm>
            <a:off x="4617450" y="2140200"/>
            <a:ext cx="4202700" cy="681600"/>
          </a:xfrm>
          <a:prstGeom prst="rect">
            <a:avLst/>
          </a:prstGeom>
          <a:noFill/>
          <a:ln>
            <a:noFill/>
          </a:ln>
        </p:spPr>
        <p:txBody>
          <a:bodyPr anchorCtr="0" anchor="t" bIns="91425" lIns="91425" rIns="91425" tIns="91425">
            <a:noAutofit/>
          </a:bodyPr>
          <a:lstStyle/>
          <a:p>
            <a:pPr lvl="0" rtl="0">
              <a:spcBef>
                <a:spcPts val="0"/>
              </a:spcBef>
              <a:buNone/>
            </a:pPr>
            <a:r>
              <a:rPr lang="zh-CN" sz="1800" u="sng"/>
              <a:t>Configuration du serveur</a:t>
            </a:r>
          </a:p>
        </p:txBody>
      </p:sp>
      <p:sp>
        <p:nvSpPr>
          <p:cNvPr id="661" name="Shape 661"/>
          <p:cNvSpPr txBox="1"/>
          <p:nvPr>
            <p:ph idx="12" type="sldNum"/>
          </p:nvPr>
        </p:nvSpPr>
        <p:spPr>
          <a:xfrm>
            <a:off x="6553200" y="4767739"/>
            <a:ext cx="2133600" cy="2730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CN"/>
              <a:t>‹#›</a:t>
            </a:fld>
          </a:p>
        </p:txBody>
      </p:sp>
      <p:sp>
        <p:nvSpPr>
          <p:cNvPr id="662" name="Shape 662"/>
          <p:cNvSpPr txBox="1"/>
          <p:nvPr/>
        </p:nvSpPr>
        <p:spPr>
          <a:xfrm>
            <a:off x="474325" y="1788375"/>
            <a:ext cx="3909900" cy="681600"/>
          </a:xfrm>
          <a:prstGeom prst="rect">
            <a:avLst/>
          </a:prstGeom>
          <a:noFill/>
          <a:ln>
            <a:noFill/>
          </a:ln>
        </p:spPr>
        <p:txBody>
          <a:bodyPr anchorCtr="0" anchor="t" bIns="91425" lIns="91425" rIns="91425" tIns="91425">
            <a:noAutofit/>
          </a:bodyPr>
          <a:lstStyle/>
          <a:p>
            <a:pPr lvl="0" rtl="0">
              <a:lnSpc>
                <a:spcPct val="138000"/>
              </a:lnSpc>
              <a:spcBef>
                <a:spcPts val="0"/>
              </a:spcBef>
              <a:buClr>
                <a:schemeClr val="dk1"/>
              </a:buClr>
              <a:buFont typeface="Arial"/>
              <a:buNone/>
            </a:pPr>
            <a:r>
              <a:rPr lang="zh-CN"/>
              <a:t>Serveur appelé VPS (virtual private server).</a:t>
            </a:r>
          </a:p>
          <a:p>
            <a:pPr lvl="0" rtl="0">
              <a:lnSpc>
                <a:spcPct val="138000"/>
              </a:lnSpc>
              <a:spcBef>
                <a:spcPts val="0"/>
              </a:spcBef>
              <a:buNone/>
            </a:pPr>
            <a:r>
              <a:rPr lang="zh-CN"/>
              <a:t>Modification des adresses ip serveur et client </a:t>
            </a:r>
          </a:p>
        </p:txBody>
      </p:sp>
      <p:sp>
        <p:nvSpPr>
          <p:cNvPr id="663" name="Shape 663"/>
          <p:cNvSpPr txBox="1"/>
          <p:nvPr/>
        </p:nvSpPr>
        <p:spPr>
          <a:xfrm>
            <a:off x="327925" y="2769950"/>
            <a:ext cx="4202700" cy="681600"/>
          </a:xfrm>
          <a:prstGeom prst="rect">
            <a:avLst/>
          </a:prstGeom>
          <a:noFill/>
          <a:ln>
            <a:noFill/>
          </a:ln>
        </p:spPr>
        <p:txBody>
          <a:bodyPr anchorCtr="0" anchor="t" bIns="91425" lIns="91425" rIns="91425" tIns="91425">
            <a:noAutofit/>
          </a:bodyPr>
          <a:lstStyle/>
          <a:p>
            <a:pPr lvl="0" rtl="0">
              <a:spcBef>
                <a:spcPts val="0"/>
              </a:spcBef>
              <a:buNone/>
            </a:pPr>
            <a:r>
              <a:rPr lang="zh-CN" sz="1800" u="sng"/>
              <a:t>Autorisation de la connexion</a:t>
            </a:r>
          </a:p>
        </p:txBody>
      </p:sp>
      <p:sp>
        <p:nvSpPr>
          <p:cNvPr id="664" name="Shape 664"/>
          <p:cNvSpPr txBox="1"/>
          <p:nvPr/>
        </p:nvSpPr>
        <p:spPr>
          <a:xfrm>
            <a:off x="474325" y="3320725"/>
            <a:ext cx="3909900" cy="681600"/>
          </a:xfrm>
          <a:prstGeom prst="rect">
            <a:avLst/>
          </a:prstGeom>
          <a:noFill/>
          <a:ln>
            <a:noFill/>
          </a:ln>
        </p:spPr>
        <p:txBody>
          <a:bodyPr anchorCtr="0" anchor="t" bIns="91425" lIns="91425" rIns="91425" tIns="91425">
            <a:noAutofit/>
          </a:bodyPr>
          <a:lstStyle/>
          <a:p>
            <a:pPr lvl="0" rtl="0">
              <a:lnSpc>
                <a:spcPct val="138000"/>
              </a:lnSpc>
              <a:spcBef>
                <a:spcPts val="0"/>
              </a:spcBef>
              <a:buNone/>
            </a:pPr>
            <a:r>
              <a:rPr lang="zh-CN"/>
              <a:t>Ouverture des ports</a:t>
            </a:r>
          </a:p>
          <a:p>
            <a:pPr lvl="0" rtl="0">
              <a:lnSpc>
                <a:spcPct val="138000"/>
              </a:lnSpc>
              <a:spcBef>
                <a:spcPts val="0"/>
              </a:spcBef>
              <a:buNone/>
            </a:pPr>
            <a:r>
              <a:rPr lang="zh-CN"/>
              <a:t>Modification des headers HTML</a:t>
            </a:r>
          </a:p>
        </p:txBody>
      </p:sp>
      <p:sp>
        <p:nvSpPr>
          <p:cNvPr id="665" name="Shape 665"/>
          <p:cNvSpPr txBox="1"/>
          <p:nvPr/>
        </p:nvSpPr>
        <p:spPr>
          <a:xfrm>
            <a:off x="4763850" y="2559500"/>
            <a:ext cx="3909900" cy="681600"/>
          </a:xfrm>
          <a:prstGeom prst="rect">
            <a:avLst/>
          </a:prstGeom>
          <a:noFill/>
          <a:ln>
            <a:noFill/>
          </a:ln>
        </p:spPr>
        <p:txBody>
          <a:bodyPr anchorCtr="0" anchor="t" bIns="91425" lIns="91425" rIns="91425" tIns="91425">
            <a:noAutofit/>
          </a:bodyPr>
          <a:lstStyle/>
          <a:p>
            <a:pPr lvl="0" rtl="0">
              <a:lnSpc>
                <a:spcPct val="138000"/>
              </a:lnSpc>
              <a:spcBef>
                <a:spcPts val="0"/>
              </a:spcBef>
              <a:buNone/>
            </a:pPr>
            <a:r>
              <a:rPr lang="zh-CN"/>
              <a:t>Reroutage des connexions entrantes via Ngnix</a:t>
            </a:r>
          </a:p>
        </p:txBody>
      </p:sp>
      <p:sp>
        <p:nvSpPr>
          <p:cNvPr id="666" name="Shape 666"/>
          <p:cNvSpPr txBox="1"/>
          <p:nvPr/>
        </p:nvSpPr>
        <p:spPr>
          <a:xfrm>
            <a:off x="4308025" y="2918950"/>
            <a:ext cx="8079000" cy="942600"/>
          </a:xfrm>
          <a:prstGeom prst="rect">
            <a:avLst/>
          </a:prstGeom>
          <a:noFill/>
          <a:ln>
            <a:noFill/>
          </a:ln>
        </p:spPr>
        <p:txBody>
          <a:bodyPr anchorCtr="0" anchor="t" bIns="91425" lIns="91425" rIns="91425" tIns="91425">
            <a:noAutofit/>
          </a:bodyPr>
          <a:lstStyle/>
          <a:p>
            <a:pPr lvl="0">
              <a:spcBef>
                <a:spcPts val="0"/>
              </a:spcBef>
              <a:buNone/>
            </a:pPr>
            <a:r>
              <a:rPr lang="zh-CN" sz="1700"/>
              <a:t>Utilisateur -&gt; 80 -&gt; Client -&gt; 8080 -&gt; Serveur</a:t>
            </a:r>
          </a:p>
        </p:txBody>
      </p:sp>
      <p:pic>
        <p:nvPicPr>
          <p:cNvPr id="667" name="Shape 667"/>
          <p:cNvPicPr preferRelativeResize="0"/>
          <p:nvPr/>
        </p:nvPicPr>
        <p:blipFill>
          <a:blip r:embed="rId4">
            <a:alphaModFix/>
          </a:blip>
          <a:stretch>
            <a:fillRect/>
          </a:stretch>
        </p:blipFill>
        <p:spPr>
          <a:xfrm>
            <a:off x="4673351" y="3827125"/>
            <a:ext cx="3436486" cy="790499"/>
          </a:xfrm>
          <a:prstGeom prst="rect">
            <a:avLst/>
          </a:prstGeom>
          <a:noFill/>
          <a:ln>
            <a:noFill/>
          </a:ln>
        </p:spPr>
      </p:pic>
      <p:pic>
        <p:nvPicPr>
          <p:cNvPr id="668" name="Shape 668"/>
          <p:cNvPicPr preferRelativeResize="0"/>
          <p:nvPr/>
        </p:nvPicPr>
        <p:blipFill>
          <a:blip r:embed="rId5">
            <a:alphaModFix/>
          </a:blip>
          <a:stretch>
            <a:fillRect/>
          </a:stretch>
        </p:blipFill>
        <p:spPr>
          <a:xfrm>
            <a:off x="5706410" y="869610"/>
            <a:ext cx="1370400" cy="1103863"/>
          </a:xfrm>
          <a:prstGeom prst="rect">
            <a:avLst/>
          </a:prstGeom>
          <a:noFill/>
          <a:ln>
            <a:noFill/>
          </a:ln>
        </p:spPr>
      </p:pic>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2" name="Shape 672"/>
        <p:cNvGrpSpPr/>
        <p:nvPr/>
      </p:nvGrpSpPr>
      <p:grpSpPr>
        <a:xfrm>
          <a:off x="0" y="0"/>
          <a:ext cx="0" cy="0"/>
          <a:chOff x="0" y="0"/>
          <a:chExt cx="0" cy="0"/>
        </a:xfrm>
      </p:grpSpPr>
      <p:sp>
        <p:nvSpPr>
          <p:cNvPr id="673" name="Shape 673"/>
          <p:cNvSpPr txBox="1"/>
          <p:nvPr>
            <p:ph idx="12" type="sldNum"/>
          </p:nvPr>
        </p:nvSpPr>
        <p:spPr>
          <a:xfrm>
            <a:off x="6553200" y="4767739"/>
            <a:ext cx="2133600" cy="273000"/>
          </a:xfrm>
          <a:prstGeom prst="rect">
            <a:avLst/>
          </a:prstGeom>
        </p:spPr>
        <p:txBody>
          <a:bodyPr anchorCtr="0" anchor="ctr" bIns="45700" lIns="91425" rIns="91425" tIns="45700">
            <a:noAutofit/>
          </a:bodyPr>
          <a:lstStyle/>
          <a:p>
            <a:pPr lvl="0" rtl="0">
              <a:spcBef>
                <a:spcPts val="0"/>
              </a:spcBef>
              <a:buNone/>
            </a:pPr>
            <a:fld id="{00000000-1234-1234-1234-123412341234}" type="slidenum">
              <a:rPr lang="zh-CN"/>
              <a:t>‹#›</a:t>
            </a:fld>
          </a:p>
        </p:txBody>
      </p:sp>
      <p:pic>
        <p:nvPicPr>
          <p:cNvPr id="674" name="Shape 674"/>
          <p:cNvPicPr preferRelativeResize="0"/>
          <p:nvPr/>
        </p:nvPicPr>
        <p:blipFill>
          <a:blip r:embed="rId3">
            <a:alphaModFix/>
          </a:blip>
          <a:stretch>
            <a:fillRect/>
          </a:stretch>
        </p:blipFill>
        <p:spPr>
          <a:xfrm>
            <a:off x="1507825" y="0"/>
            <a:ext cx="6128347" cy="5143500"/>
          </a:xfrm>
          <a:prstGeom prst="rect">
            <a:avLst/>
          </a:prstGeom>
          <a:noFill/>
          <a:ln>
            <a:noFill/>
          </a:ln>
        </p:spPr>
      </p:pic>
      <p:sp>
        <p:nvSpPr>
          <p:cNvPr id="675" name="Shape 675"/>
          <p:cNvSpPr/>
          <p:nvPr/>
        </p:nvSpPr>
        <p:spPr>
          <a:xfrm>
            <a:off x="2259953" y="747749"/>
            <a:ext cx="4625399" cy="28509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76" name="Shape 676"/>
          <p:cNvSpPr/>
          <p:nvPr/>
        </p:nvSpPr>
        <p:spPr>
          <a:xfrm>
            <a:off x="2398550" y="1608184"/>
            <a:ext cx="4348199" cy="1130025"/>
          </a:xfrm>
          <a:prstGeom prst="rect">
            <a:avLst/>
          </a:prstGeom>
        </p:spPr>
        <p:txBody>
          <a:bodyPr>
            <a:prstTxWarp prst="textPlain"/>
          </a:bodyPr>
          <a:lstStyle/>
          <a:p>
            <a:pPr lvl="0" algn="ctr"/>
            <a:r>
              <a:rPr b="0" i="0">
                <a:ln>
                  <a:noFill/>
                </a:ln>
                <a:solidFill>
                  <a:schemeClr val="dk2"/>
                </a:solidFill>
                <a:latin typeface="Arial"/>
              </a:rPr>
              <a:t>Démo</a:t>
            </a:r>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0" name="Shape 680"/>
        <p:cNvGrpSpPr/>
        <p:nvPr/>
      </p:nvGrpSpPr>
      <p:grpSpPr>
        <a:xfrm>
          <a:off x="0" y="0"/>
          <a:ext cx="0" cy="0"/>
          <a:chOff x="0" y="0"/>
          <a:chExt cx="0" cy="0"/>
        </a:xfrm>
      </p:grpSpPr>
      <p:sp>
        <p:nvSpPr>
          <p:cNvPr id="681" name="Shape 681"/>
          <p:cNvSpPr/>
          <p:nvPr/>
        </p:nvSpPr>
        <p:spPr>
          <a:xfrm>
            <a:off x="514350" y="184309"/>
            <a:ext cx="8161200" cy="309900"/>
          </a:xfrm>
          <a:prstGeom prst="roundRect">
            <a:avLst>
              <a:gd fmla="val 9369" name="adj"/>
            </a:avLst>
          </a:prstGeom>
          <a:gradFill>
            <a:gsLst>
              <a:gs pos="0">
                <a:srgbClr val="717171"/>
              </a:gs>
              <a:gs pos="50000">
                <a:srgbClr val="5B5B5B"/>
              </a:gs>
              <a:gs pos="100000">
                <a:srgbClr val="717171"/>
              </a:gs>
            </a:gsLst>
            <a:lin ang="5400012" scaled="0"/>
          </a:gradFill>
          <a:ln cap="flat" cmpd="sng" w="9525">
            <a:solidFill>
              <a:srgbClr val="5B5B5B"/>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682" name="Shape 682"/>
          <p:cNvCxnSpPr/>
          <p:nvPr/>
        </p:nvCxnSpPr>
        <p:spPr>
          <a:xfrm rot="10800000">
            <a:off x="2230438" y="191668"/>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683" name="Shape 683"/>
          <p:cNvCxnSpPr/>
          <p:nvPr/>
        </p:nvCxnSpPr>
        <p:spPr>
          <a:xfrm rot="10800000">
            <a:off x="3249613" y="191337"/>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684" name="Shape 684"/>
          <p:cNvCxnSpPr/>
          <p:nvPr/>
        </p:nvCxnSpPr>
        <p:spPr>
          <a:xfrm rot="10800000">
            <a:off x="4267200" y="195440"/>
            <a:ext cx="0" cy="302400"/>
          </a:xfrm>
          <a:prstGeom prst="straightConnector1">
            <a:avLst/>
          </a:prstGeom>
          <a:noFill/>
          <a:ln cap="flat" cmpd="sng" w="12700">
            <a:solidFill>
              <a:srgbClr val="5B5B5B"/>
            </a:solidFill>
            <a:prstDash val="solid"/>
            <a:round/>
            <a:headEnd len="med" w="med" type="none"/>
            <a:tailEnd len="med" w="med" type="none"/>
          </a:ln>
        </p:spPr>
      </p:cxnSp>
      <p:sp>
        <p:nvSpPr>
          <p:cNvPr id="685" name="Shape 685"/>
          <p:cNvSpPr/>
          <p:nvPr/>
        </p:nvSpPr>
        <p:spPr>
          <a:xfrm>
            <a:off x="5291150" y="180050"/>
            <a:ext cx="1002000" cy="311400"/>
          </a:xfrm>
          <a:prstGeom prst="roundRect">
            <a:avLst>
              <a:gd fmla="val 9369" name="adj"/>
            </a:avLst>
          </a:prstGeom>
          <a:solidFill>
            <a:srgbClr val="373737"/>
          </a:solidFill>
          <a:ln cap="flat" cmpd="sng" w="9525">
            <a:solidFill>
              <a:srgbClr val="373737"/>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686" name="Shape 686"/>
          <p:cNvCxnSpPr/>
          <p:nvPr/>
        </p:nvCxnSpPr>
        <p:spPr>
          <a:xfrm rot="10800000">
            <a:off x="5291137" y="185981"/>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687" name="Shape 687"/>
          <p:cNvCxnSpPr/>
          <p:nvPr/>
        </p:nvCxnSpPr>
        <p:spPr>
          <a:xfrm rot="10800000">
            <a:off x="6308725" y="195519"/>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688" name="Shape 688"/>
          <p:cNvCxnSpPr/>
          <p:nvPr/>
        </p:nvCxnSpPr>
        <p:spPr>
          <a:xfrm rot="10800000">
            <a:off x="7334250" y="187895"/>
            <a:ext cx="0" cy="302400"/>
          </a:xfrm>
          <a:prstGeom prst="straightConnector1">
            <a:avLst/>
          </a:prstGeom>
          <a:noFill/>
          <a:ln cap="flat" cmpd="sng" w="12700">
            <a:solidFill>
              <a:srgbClr val="5B5B5B"/>
            </a:solidFill>
            <a:prstDash val="solid"/>
            <a:round/>
            <a:headEnd len="med" w="med" type="none"/>
            <a:tailEnd len="med" w="med" type="none"/>
          </a:ln>
        </p:spPr>
      </p:cxnSp>
      <p:pic>
        <p:nvPicPr>
          <p:cNvPr id="689" name="Shape 689"/>
          <p:cNvPicPr preferRelativeResize="0"/>
          <p:nvPr/>
        </p:nvPicPr>
        <p:blipFill rotWithShape="1">
          <a:blip r:embed="rId3">
            <a:alphaModFix/>
          </a:blip>
          <a:srcRect b="16404" l="87257" r="929" t="20958"/>
          <a:stretch/>
        </p:blipFill>
        <p:spPr>
          <a:xfrm>
            <a:off x="7535445" y="249359"/>
            <a:ext cx="1080000" cy="194400"/>
          </a:xfrm>
          <a:prstGeom prst="roundRect">
            <a:avLst>
              <a:gd fmla="val 16667" name="adj"/>
            </a:avLst>
          </a:prstGeom>
          <a:noFill/>
          <a:ln>
            <a:noFill/>
          </a:ln>
        </p:spPr>
      </p:pic>
      <p:sp>
        <p:nvSpPr>
          <p:cNvPr id="690" name="Shape 690"/>
          <p:cNvSpPr/>
          <p:nvPr/>
        </p:nvSpPr>
        <p:spPr>
          <a:xfrm>
            <a:off x="323850" y="692944"/>
            <a:ext cx="8496300" cy="4147800"/>
          </a:xfrm>
          <a:prstGeom prst="rect">
            <a:avLst/>
          </a:prstGeom>
          <a:solidFill>
            <a:schemeClr val="lt1"/>
          </a:solidFill>
          <a:ln cap="flat" cmpd="sng" w="9525">
            <a:solidFill>
              <a:srgbClr val="395E89"/>
            </a:solidFill>
            <a:prstDash val="dash"/>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91" name="Shape 691"/>
          <p:cNvSpPr txBox="1"/>
          <p:nvPr/>
        </p:nvSpPr>
        <p:spPr>
          <a:xfrm>
            <a:off x="886700" y="217175"/>
            <a:ext cx="10800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Introduction</a:t>
            </a:r>
          </a:p>
        </p:txBody>
      </p:sp>
      <p:sp>
        <p:nvSpPr>
          <p:cNvPr id="692" name="Shape 692"/>
          <p:cNvSpPr txBox="1"/>
          <p:nvPr/>
        </p:nvSpPr>
        <p:spPr>
          <a:xfrm>
            <a:off x="2384714" y="211400"/>
            <a:ext cx="8649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Stratégie</a:t>
            </a:r>
          </a:p>
        </p:txBody>
      </p:sp>
      <p:sp>
        <p:nvSpPr>
          <p:cNvPr id="693" name="Shape 693"/>
          <p:cNvSpPr txBox="1"/>
          <p:nvPr/>
        </p:nvSpPr>
        <p:spPr>
          <a:xfrm>
            <a:off x="3511550" y="211455"/>
            <a:ext cx="7206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Client</a:t>
            </a:r>
          </a:p>
        </p:txBody>
      </p:sp>
      <p:sp>
        <p:nvSpPr>
          <p:cNvPr id="694" name="Shape 694"/>
          <p:cNvSpPr txBox="1"/>
          <p:nvPr/>
        </p:nvSpPr>
        <p:spPr>
          <a:xfrm>
            <a:off x="4530725" y="211455"/>
            <a:ext cx="7206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Serveur</a:t>
            </a:r>
          </a:p>
        </p:txBody>
      </p:sp>
      <p:sp>
        <p:nvSpPr>
          <p:cNvPr id="695" name="Shape 695"/>
          <p:cNvSpPr txBox="1"/>
          <p:nvPr/>
        </p:nvSpPr>
        <p:spPr>
          <a:xfrm>
            <a:off x="5549900" y="211455"/>
            <a:ext cx="7191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Démo</a:t>
            </a:r>
          </a:p>
        </p:txBody>
      </p:sp>
      <p:sp>
        <p:nvSpPr>
          <p:cNvPr id="696" name="Shape 696"/>
          <p:cNvSpPr txBox="1"/>
          <p:nvPr/>
        </p:nvSpPr>
        <p:spPr>
          <a:xfrm>
            <a:off x="6423327" y="211450"/>
            <a:ext cx="864899"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Conclusion</a:t>
            </a:r>
          </a:p>
        </p:txBody>
      </p:sp>
      <p:cxnSp>
        <p:nvCxnSpPr>
          <p:cNvPr id="697" name="Shape 697"/>
          <p:cNvCxnSpPr/>
          <p:nvPr/>
        </p:nvCxnSpPr>
        <p:spPr>
          <a:xfrm>
            <a:off x="6415087" y="2386012"/>
            <a:ext cx="1382700" cy="0"/>
          </a:xfrm>
          <a:prstGeom prst="straightConnector1">
            <a:avLst/>
          </a:prstGeom>
          <a:noFill/>
          <a:ln cap="flat" cmpd="sng" w="9525">
            <a:solidFill>
              <a:srgbClr val="FFFFFF">
                <a:alpha val="21960"/>
              </a:srgbClr>
            </a:solidFill>
            <a:prstDash val="solid"/>
            <a:round/>
            <a:headEnd len="med" w="med" type="none"/>
            <a:tailEnd len="med" w="med" type="none"/>
          </a:ln>
        </p:spPr>
      </p:cxnSp>
      <p:cxnSp>
        <p:nvCxnSpPr>
          <p:cNvPr id="698" name="Shape 698"/>
          <p:cNvCxnSpPr/>
          <p:nvPr/>
        </p:nvCxnSpPr>
        <p:spPr>
          <a:xfrm>
            <a:off x="5197417" y="2348865"/>
            <a:ext cx="1370400" cy="0"/>
          </a:xfrm>
          <a:prstGeom prst="straightConnector1">
            <a:avLst/>
          </a:prstGeom>
          <a:noFill/>
          <a:ln cap="flat" cmpd="sng" w="9525">
            <a:solidFill>
              <a:srgbClr val="FFFFFF">
                <a:alpha val="35690"/>
              </a:srgbClr>
            </a:solidFill>
            <a:prstDash val="solid"/>
            <a:round/>
            <a:headEnd len="med" w="med" type="none"/>
            <a:tailEnd len="med" w="med" type="none"/>
          </a:ln>
        </p:spPr>
      </p:cxnSp>
      <p:sp>
        <p:nvSpPr>
          <p:cNvPr id="699" name="Shape 699"/>
          <p:cNvSpPr txBox="1"/>
          <p:nvPr/>
        </p:nvSpPr>
        <p:spPr>
          <a:xfrm>
            <a:off x="327925" y="692950"/>
            <a:ext cx="5843400" cy="681600"/>
          </a:xfrm>
          <a:prstGeom prst="rect">
            <a:avLst/>
          </a:prstGeom>
          <a:noFill/>
          <a:ln>
            <a:noFill/>
          </a:ln>
        </p:spPr>
        <p:txBody>
          <a:bodyPr anchorCtr="0" anchor="t" bIns="91425" lIns="91425" rIns="91425" tIns="91425">
            <a:noAutofit/>
          </a:bodyPr>
          <a:lstStyle/>
          <a:p>
            <a:pPr lvl="0" rtl="0">
              <a:spcBef>
                <a:spcPts val="0"/>
              </a:spcBef>
              <a:buNone/>
            </a:pPr>
            <a:r>
              <a:rPr b="1" lang="zh-CN" sz="1800"/>
              <a:t>Démonstration Live</a:t>
            </a:r>
          </a:p>
        </p:txBody>
      </p:sp>
      <p:sp>
        <p:nvSpPr>
          <p:cNvPr id="700" name="Shape 700"/>
          <p:cNvSpPr txBox="1"/>
          <p:nvPr/>
        </p:nvSpPr>
        <p:spPr>
          <a:xfrm>
            <a:off x="1315050" y="2306050"/>
            <a:ext cx="6559800" cy="921600"/>
          </a:xfrm>
          <a:prstGeom prst="rect">
            <a:avLst/>
          </a:prstGeom>
          <a:noFill/>
          <a:ln>
            <a:noFill/>
          </a:ln>
        </p:spPr>
        <p:txBody>
          <a:bodyPr anchorCtr="0" anchor="t" bIns="91425" lIns="91425" rIns="91425" tIns="91425">
            <a:noAutofit/>
          </a:bodyPr>
          <a:lstStyle/>
          <a:p>
            <a:pPr lvl="0">
              <a:spcBef>
                <a:spcPts val="0"/>
              </a:spcBef>
              <a:buNone/>
            </a:pPr>
            <a:r>
              <a:rPr lang="zh-CN" sz="4800">
                <a:solidFill>
                  <a:schemeClr val="dk2"/>
                </a:solidFill>
              </a:rPr>
              <a:t>http://164.132.225.122/</a:t>
            </a:r>
          </a:p>
        </p:txBody>
      </p:sp>
      <p:sp>
        <p:nvSpPr>
          <p:cNvPr id="701" name="Shape 701"/>
          <p:cNvSpPr txBox="1"/>
          <p:nvPr>
            <p:ph idx="12" type="sldNum"/>
          </p:nvPr>
        </p:nvSpPr>
        <p:spPr>
          <a:xfrm>
            <a:off x="6553200" y="4767739"/>
            <a:ext cx="2133600" cy="2730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CN"/>
              <a:t>‹#›</a:t>
            </a:fld>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5" name="Shape 705"/>
        <p:cNvGrpSpPr/>
        <p:nvPr/>
      </p:nvGrpSpPr>
      <p:grpSpPr>
        <a:xfrm>
          <a:off x="0" y="0"/>
          <a:ext cx="0" cy="0"/>
          <a:chOff x="0" y="0"/>
          <a:chExt cx="0" cy="0"/>
        </a:xfrm>
      </p:grpSpPr>
      <p:sp>
        <p:nvSpPr>
          <p:cNvPr id="706" name="Shape 706"/>
          <p:cNvSpPr txBox="1"/>
          <p:nvPr>
            <p:ph idx="12" type="sldNum"/>
          </p:nvPr>
        </p:nvSpPr>
        <p:spPr>
          <a:xfrm>
            <a:off x="6553200" y="4767739"/>
            <a:ext cx="2133600" cy="273000"/>
          </a:xfrm>
          <a:prstGeom prst="rect">
            <a:avLst/>
          </a:prstGeom>
        </p:spPr>
        <p:txBody>
          <a:bodyPr anchorCtr="0" anchor="ctr" bIns="45700" lIns="91425" rIns="91425" tIns="45700">
            <a:noAutofit/>
          </a:bodyPr>
          <a:lstStyle/>
          <a:p>
            <a:pPr lvl="0" rtl="0">
              <a:spcBef>
                <a:spcPts val="0"/>
              </a:spcBef>
              <a:buNone/>
            </a:pPr>
            <a:fld id="{00000000-1234-1234-1234-123412341234}" type="slidenum">
              <a:rPr lang="zh-CN"/>
              <a:t>‹#›</a:t>
            </a:fld>
          </a:p>
        </p:txBody>
      </p:sp>
      <p:pic>
        <p:nvPicPr>
          <p:cNvPr id="707" name="Shape 707"/>
          <p:cNvPicPr preferRelativeResize="0"/>
          <p:nvPr/>
        </p:nvPicPr>
        <p:blipFill>
          <a:blip r:embed="rId3">
            <a:alphaModFix/>
          </a:blip>
          <a:stretch>
            <a:fillRect/>
          </a:stretch>
        </p:blipFill>
        <p:spPr>
          <a:xfrm>
            <a:off x="1507825" y="0"/>
            <a:ext cx="6128347" cy="5143500"/>
          </a:xfrm>
          <a:prstGeom prst="rect">
            <a:avLst/>
          </a:prstGeom>
          <a:noFill/>
          <a:ln>
            <a:noFill/>
          </a:ln>
        </p:spPr>
      </p:pic>
      <p:sp>
        <p:nvSpPr>
          <p:cNvPr id="708" name="Shape 708"/>
          <p:cNvSpPr/>
          <p:nvPr/>
        </p:nvSpPr>
        <p:spPr>
          <a:xfrm>
            <a:off x="2259953" y="747749"/>
            <a:ext cx="4625399" cy="28509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09" name="Shape 709"/>
          <p:cNvSpPr/>
          <p:nvPr/>
        </p:nvSpPr>
        <p:spPr>
          <a:xfrm>
            <a:off x="2378737" y="1868054"/>
            <a:ext cx="4387822" cy="610300"/>
          </a:xfrm>
          <a:prstGeom prst="rect">
            <a:avLst/>
          </a:prstGeom>
        </p:spPr>
        <p:txBody>
          <a:bodyPr>
            <a:prstTxWarp prst="textPlain"/>
          </a:bodyPr>
          <a:lstStyle/>
          <a:p>
            <a:pPr lvl="0" algn="ctr"/>
            <a:r>
              <a:rPr b="0" i="0">
                <a:ln>
                  <a:noFill/>
                </a:ln>
                <a:solidFill>
                  <a:schemeClr val="dk2"/>
                </a:solidFill>
                <a:latin typeface="Arial"/>
              </a:rPr>
              <a:t>Conclusion</a:t>
            </a:r>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3" name="Shape 713"/>
        <p:cNvGrpSpPr/>
        <p:nvPr/>
      </p:nvGrpSpPr>
      <p:grpSpPr>
        <a:xfrm>
          <a:off x="0" y="0"/>
          <a:ext cx="0" cy="0"/>
          <a:chOff x="0" y="0"/>
          <a:chExt cx="0" cy="0"/>
        </a:xfrm>
      </p:grpSpPr>
      <p:sp>
        <p:nvSpPr>
          <p:cNvPr id="714" name="Shape 714"/>
          <p:cNvSpPr/>
          <p:nvPr/>
        </p:nvSpPr>
        <p:spPr>
          <a:xfrm>
            <a:off x="514350" y="184309"/>
            <a:ext cx="8161200" cy="309900"/>
          </a:xfrm>
          <a:prstGeom prst="roundRect">
            <a:avLst>
              <a:gd fmla="val 9369" name="adj"/>
            </a:avLst>
          </a:prstGeom>
          <a:gradFill>
            <a:gsLst>
              <a:gs pos="0">
                <a:srgbClr val="717171"/>
              </a:gs>
              <a:gs pos="50000">
                <a:srgbClr val="5B5B5B"/>
              </a:gs>
              <a:gs pos="100000">
                <a:srgbClr val="717171"/>
              </a:gs>
            </a:gsLst>
            <a:lin ang="5400012" scaled="0"/>
          </a:gradFill>
          <a:ln cap="flat" cmpd="sng" w="9525">
            <a:solidFill>
              <a:srgbClr val="5B5B5B"/>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715" name="Shape 715"/>
          <p:cNvCxnSpPr/>
          <p:nvPr/>
        </p:nvCxnSpPr>
        <p:spPr>
          <a:xfrm rot="10800000">
            <a:off x="2230438" y="191668"/>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716" name="Shape 716"/>
          <p:cNvCxnSpPr/>
          <p:nvPr/>
        </p:nvCxnSpPr>
        <p:spPr>
          <a:xfrm rot="10800000">
            <a:off x="3249613" y="191337"/>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717" name="Shape 717"/>
          <p:cNvCxnSpPr/>
          <p:nvPr/>
        </p:nvCxnSpPr>
        <p:spPr>
          <a:xfrm rot="10800000">
            <a:off x="4267200" y="195440"/>
            <a:ext cx="0" cy="302400"/>
          </a:xfrm>
          <a:prstGeom prst="straightConnector1">
            <a:avLst/>
          </a:prstGeom>
          <a:noFill/>
          <a:ln cap="flat" cmpd="sng" w="12700">
            <a:solidFill>
              <a:srgbClr val="5B5B5B"/>
            </a:solidFill>
            <a:prstDash val="solid"/>
            <a:round/>
            <a:headEnd len="med" w="med" type="none"/>
            <a:tailEnd len="med" w="med" type="none"/>
          </a:ln>
        </p:spPr>
      </p:cxnSp>
      <p:sp>
        <p:nvSpPr>
          <p:cNvPr id="718" name="Shape 718"/>
          <p:cNvSpPr/>
          <p:nvPr/>
        </p:nvSpPr>
        <p:spPr>
          <a:xfrm>
            <a:off x="6308725" y="180050"/>
            <a:ext cx="1005900" cy="311400"/>
          </a:xfrm>
          <a:prstGeom prst="roundRect">
            <a:avLst>
              <a:gd fmla="val 9369" name="adj"/>
            </a:avLst>
          </a:prstGeom>
          <a:solidFill>
            <a:srgbClr val="373737"/>
          </a:solidFill>
          <a:ln cap="flat" cmpd="sng" w="9525">
            <a:solidFill>
              <a:srgbClr val="373737"/>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719" name="Shape 719"/>
          <p:cNvCxnSpPr/>
          <p:nvPr/>
        </p:nvCxnSpPr>
        <p:spPr>
          <a:xfrm rot="10800000">
            <a:off x="5291137" y="185981"/>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720" name="Shape 720"/>
          <p:cNvCxnSpPr/>
          <p:nvPr/>
        </p:nvCxnSpPr>
        <p:spPr>
          <a:xfrm rot="10800000">
            <a:off x="6308725" y="195519"/>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721" name="Shape 721"/>
          <p:cNvCxnSpPr/>
          <p:nvPr/>
        </p:nvCxnSpPr>
        <p:spPr>
          <a:xfrm rot="10800000">
            <a:off x="7334250" y="187895"/>
            <a:ext cx="0" cy="302400"/>
          </a:xfrm>
          <a:prstGeom prst="straightConnector1">
            <a:avLst/>
          </a:prstGeom>
          <a:noFill/>
          <a:ln cap="flat" cmpd="sng" w="12700">
            <a:solidFill>
              <a:srgbClr val="5B5B5B"/>
            </a:solidFill>
            <a:prstDash val="solid"/>
            <a:round/>
            <a:headEnd len="med" w="med" type="none"/>
            <a:tailEnd len="med" w="med" type="none"/>
          </a:ln>
        </p:spPr>
      </p:cxnSp>
      <p:pic>
        <p:nvPicPr>
          <p:cNvPr id="722" name="Shape 722"/>
          <p:cNvPicPr preferRelativeResize="0"/>
          <p:nvPr/>
        </p:nvPicPr>
        <p:blipFill rotWithShape="1">
          <a:blip r:embed="rId3">
            <a:alphaModFix/>
          </a:blip>
          <a:srcRect b="16404" l="87257" r="929" t="20958"/>
          <a:stretch/>
        </p:blipFill>
        <p:spPr>
          <a:xfrm>
            <a:off x="7535445" y="249359"/>
            <a:ext cx="1080000" cy="194400"/>
          </a:xfrm>
          <a:prstGeom prst="roundRect">
            <a:avLst>
              <a:gd fmla="val 16667" name="adj"/>
            </a:avLst>
          </a:prstGeom>
          <a:noFill/>
          <a:ln>
            <a:noFill/>
          </a:ln>
        </p:spPr>
      </p:pic>
      <p:sp>
        <p:nvSpPr>
          <p:cNvPr id="723" name="Shape 723"/>
          <p:cNvSpPr/>
          <p:nvPr/>
        </p:nvSpPr>
        <p:spPr>
          <a:xfrm>
            <a:off x="323850" y="692944"/>
            <a:ext cx="8496300" cy="4147800"/>
          </a:xfrm>
          <a:prstGeom prst="rect">
            <a:avLst/>
          </a:prstGeom>
          <a:solidFill>
            <a:schemeClr val="lt1"/>
          </a:solidFill>
          <a:ln cap="flat" cmpd="sng" w="9525">
            <a:solidFill>
              <a:srgbClr val="395E89"/>
            </a:solidFill>
            <a:prstDash val="dash"/>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24" name="Shape 724"/>
          <p:cNvSpPr txBox="1"/>
          <p:nvPr/>
        </p:nvSpPr>
        <p:spPr>
          <a:xfrm>
            <a:off x="886700" y="217175"/>
            <a:ext cx="10800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Introduction</a:t>
            </a:r>
          </a:p>
        </p:txBody>
      </p:sp>
      <p:sp>
        <p:nvSpPr>
          <p:cNvPr id="725" name="Shape 725"/>
          <p:cNvSpPr txBox="1"/>
          <p:nvPr/>
        </p:nvSpPr>
        <p:spPr>
          <a:xfrm>
            <a:off x="2384714" y="211400"/>
            <a:ext cx="8649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Stratégie</a:t>
            </a:r>
          </a:p>
        </p:txBody>
      </p:sp>
      <p:sp>
        <p:nvSpPr>
          <p:cNvPr id="726" name="Shape 726"/>
          <p:cNvSpPr txBox="1"/>
          <p:nvPr/>
        </p:nvSpPr>
        <p:spPr>
          <a:xfrm>
            <a:off x="3511550" y="211455"/>
            <a:ext cx="7206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Client</a:t>
            </a:r>
          </a:p>
        </p:txBody>
      </p:sp>
      <p:sp>
        <p:nvSpPr>
          <p:cNvPr id="727" name="Shape 727"/>
          <p:cNvSpPr txBox="1"/>
          <p:nvPr/>
        </p:nvSpPr>
        <p:spPr>
          <a:xfrm>
            <a:off x="4530725" y="211455"/>
            <a:ext cx="7206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Serveur</a:t>
            </a:r>
          </a:p>
        </p:txBody>
      </p:sp>
      <p:sp>
        <p:nvSpPr>
          <p:cNvPr id="728" name="Shape 728"/>
          <p:cNvSpPr txBox="1"/>
          <p:nvPr/>
        </p:nvSpPr>
        <p:spPr>
          <a:xfrm>
            <a:off x="5549900" y="211455"/>
            <a:ext cx="7191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Démo</a:t>
            </a:r>
          </a:p>
        </p:txBody>
      </p:sp>
      <p:sp>
        <p:nvSpPr>
          <p:cNvPr id="729" name="Shape 729"/>
          <p:cNvSpPr txBox="1"/>
          <p:nvPr/>
        </p:nvSpPr>
        <p:spPr>
          <a:xfrm>
            <a:off x="6423327" y="211450"/>
            <a:ext cx="864899"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Conclusion</a:t>
            </a:r>
          </a:p>
        </p:txBody>
      </p:sp>
      <p:cxnSp>
        <p:nvCxnSpPr>
          <p:cNvPr id="730" name="Shape 730"/>
          <p:cNvCxnSpPr/>
          <p:nvPr/>
        </p:nvCxnSpPr>
        <p:spPr>
          <a:xfrm>
            <a:off x="6415087" y="2386012"/>
            <a:ext cx="1382700" cy="0"/>
          </a:xfrm>
          <a:prstGeom prst="straightConnector1">
            <a:avLst/>
          </a:prstGeom>
          <a:noFill/>
          <a:ln cap="flat" cmpd="sng" w="9525">
            <a:solidFill>
              <a:srgbClr val="FFFFFF">
                <a:alpha val="21960"/>
              </a:srgbClr>
            </a:solidFill>
            <a:prstDash val="solid"/>
            <a:round/>
            <a:headEnd len="med" w="med" type="none"/>
            <a:tailEnd len="med" w="med" type="none"/>
          </a:ln>
        </p:spPr>
      </p:cxnSp>
      <p:cxnSp>
        <p:nvCxnSpPr>
          <p:cNvPr id="731" name="Shape 731"/>
          <p:cNvCxnSpPr/>
          <p:nvPr/>
        </p:nvCxnSpPr>
        <p:spPr>
          <a:xfrm>
            <a:off x="5197417" y="2348865"/>
            <a:ext cx="1370400" cy="0"/>
          </a:xfrm>
          <a:prstGeom prst="straightConnector1">
            <a:avLst/>
          </a:prstGeom>
          <a:noFill/>
          <a:ln cap="flat" cmpd="sng" w="9525">
            <a:solidFill>
              <a:srgbClr val="FFFFFF">
                <a:alpha val="35690"/>
              </a:srgbClr>
            </a:solidFill>
            <a:prstDash val="solid"/>
            <a:round/>
            <a:headEnd len="med" w="med" type="none"/>
            <a:tailEnd len="med" w="med" type="none"/>
          </a:ln>
        </p:spPr>
      </p:cxnSp>
      <p:sp>
        <p:nvSpPr>
          <p:cNvPr id="732" name="Shape 732"/>
          <p:cNvSpPr txBox="1"/>
          <p:nvPr/>
        </p:nvSpPr>
        <p:spPr>
          <a:xfrm>
            <a:off x="327925" y="692950"/>
            <a:ext cx="4202700" cy="681600"/>
          </a:xfrm>
          <a:prstGeom prst="rect">
            <a:avLst/>
          </a:prstGeom>
          <a:noFill/>
          <a:ln>
            <a:noFill/>
          </a:ln>
        </p:spPr>
        <p:txBody>
          <a:bodyPr anchorCtr="0" anchor="t" bIns="91425" lIns="91425" rIns="91425" tIns="91425">
            <a:noAutofit/>
          </a:bodyPr>
          <a:lstStyle/>
          <a:p>
            <a:pPr lvl="0" rtl="0">
              <a:spcBef>
                <a:spcPts val="0"/>
              </a:spcBef>
              <a:buNone/>
            </a:pPr>
            <a:r>
              <a:rPr b="1" lang="zh-CN" sz="1800"/>
              <a:t>Conclusion du projet</a:t>
            </a:r>
          </a:p>
        </p:txBody>
      </p:sp>
      <p:sp>
        <p:nvSpPr>
          <p:cNvPr id="733" name="Shape 733"/>
          <p:cNvSpPr txBox="1"/>
          <p:nvPr>
            <p:ph idx="12" type="sldNum"/>
          </p:nvPr>
        </p:nvSpPr>
        <p:spPr>
          <a:xfrm>
            <a:off x="6553200" y="4767739"/>
            <a:ext cx="2133600" cy="2730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CN"/>
              <a:t>‹#›</a:t>
            </a:fld>
          </a:p>
        </p:txBody>
      </p:sp>
      <p:sp>
        <p:nvSpPr>
          <p:cNvPr id="734" name="Shape 734"/>
          <p:cNvSpPr/>
          <p:nvPr/>
        </p:nvSpPr>
        <p:spPr>
          <a:xfrm>
            <a:off x="551975" y="1316900"/>
            <a:ext cx="3849000" cy="2594100"/>
          </a:xfrm>
          <a:prstGeom prst="roundRect">
            <a:avLst>
              <a:gd fmla="val 9191" name="adj"/>
            </a:avLst>
          </a:prstGeom>
          <a:solidFill>
            <a:srgbClr val="6FA8DC"/>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35" name="Shape 735"/>
          <p:cNvSpPr txBox="1"/>
          <p:nvPr/>
        </p:nvSpPr>
        <p:spPr>
          <a:xfrm>
            <a:off x="598675" y="1560800"/>
            <a:ext cx="3661200" cy="2350200"/>
          </a:xfrm>
          <a:prstGeom prst="rect">
            <a:avLst/>
          </a:prstGeom>
          <a:noFill/>
          <a:ln>
            <a:noFill/>
          </a:ln>
        </p:spPr>
        <p:txBody>
          <a:bodyPr anchorCtr="0" anchor="t" bIns="91425" lIns="91425" rIns="91425" tIns="91425">
            <a:noAutofit/>
          </a:bodyPr>
          <a:lstStyle/>
          <a:p>
            <a:pPr lvl="0" rtl="0">
              <a:spcBef>
                <a:spcPts val="0"/>
              </a:spcBef>
              <a:buNone/>
            </a:pPr>
            <a:r>
              <a:rPr b="1" lang="zh-CN"/>
              <a:t>Cahier des charges satisfait</a:t>
            </a:r>
          </a:p>
          <a:p>
            <a:pPr lvl="0" rtl="0">
              <a:spcBef>
                <a:spcPts val="0"/>
              </a:spcBef>
              <a:buNone/>
            </a:pPr>
            <a:r>
              <a:t/>
            </a:r>
            <a:endParaRPr/>
          </a:p>
          <a:p>
            <a:pPr indent="-228600" lvl="0" marL="457200" rtl="0">
              <a:lnSpc>
                <a:spcPct val="100000"/>
              </a:lnSpc>
              <a:spcBef>
                <a:spcPts val="0"/>
              </a:spcBef>
              <a:spcAft>
                <a:spcPts val="1000"/>
              </a:spcAft>
              <a:buChar char="●"/>
            </a:pPr>
            <a:r>
              <a:rPr lang="zh-CN">
                <a:solidFill>
                  <a:schemeClr val="dk1"/>
                </a:solidFill>
              </a:rPr>
              <a:t>Viewer Web 3D fonctionnel</a:t>
            </a:r>
          </a:p>
          <a:p>
            <a:pPr indent="-228600" lvl="0" marL="457200" rtl="0">
              <a:lnSpc>
                <a:spcPct val="100000"/>
              </a:lnSpc>
              <a:spcBef>
                <a:spcPts val="0"/>
              </a:spcBef>
              <a:spcAft>
                <a:spcPts val="1000"/>
              </a:spcAft>
              <a:buClr>
                <a:schemeClr val="dk1"/>
              </a:buClr>
              <a:buChar char="●"/>
            </a:pPr>
            <a:r>
              <a:rPr lang="zh-CN">
                <a:solidFill>
                  <a:schemeClr val="dk1"/>
                </a:solidFill>
              </a:rPr>
              <a:t>conversion et l’affichage de fichiers ifc</a:t>
            </a:r>
          </a:p>
          <a:p>
            <a:pPr indent="-228600" lvl="0" marL="457200" rtl="0">
              <a:lnSpc>
                <a:spcPct val="100000"/>
              </a:lnSpc>
              <a:spcBef>
                <a:spcPts val="0"/>
              </a:spcBef>
              <a:spcAft>
                <a:spcPts val="1000"/>
              </a:spcAft>
              <a:buClr>
                <a:schemeClr val="dk1"/>
              </a:buClr>
              <a:buChar char="●"/>
            </a:pPr>
            <a:r>
              <a:rPr lang="zh-CN">
                <a:solidFill>
                  <a:schemeClr val="dk1"/>
                </a:solidFill>
              </a:rPr>
              <a:t>open source</a:t>
            </a:r>
          </a:p>
          <a:p>
            <a:pPr indent="-228600" lvl="0" marL="457200" rtl="0">
              <a:lnSpc>
                <a:spcPct val="100000"/>
              </a:lnSpc>
              <a:spcBef>
                <a:spcPts val="0"/>
              </a:spcBef>
              <a:spcAft>
                <a:spcPts val="1000"/>
              </a:spcAft>
              <a:buClr>
                <a:schemeClr val="dk1"/>
              </a:buClr>
              <a:buChar char="●"/>
            </a:pPr>
            <a:r>
              <a:rPr lang="zh-CN">
                <a:solidFill>
                  <a:schemeClr val="dk1"/>
                </a:solidFill>
              </a:rPr>
              <a:t>mis en ligne l’application web, qui est active</a:t>
            </a:r>
          </a:p>
        </p:txBody>
      </p:sp>
      <p:pic>
        <p:nvPicPr>
          <p:cNvPr id="736" name="Shape 736"/>
          <p:cNvPicPr preferRelativeResize="0"/>
          <p:nvPr/>
        </p:nvPicPr>
        <p:blipFill>
          <a:blip r:embed="rId4">
            <a:alphaModFix/>
          </a:blip>
          <a:stretch>
            <a:fillRect/>
          </a:stretch>
        </p:blipFill>
        <p:spPr>
          <a:xfrm>
            <a:off x="4653050" y="1481529"/>
            <a:ext cx="4022500" cy="2293075"/>
          </a:xfrm>
          <a:prstGeom prst="rect">
            <a:avLst/>
          </a:prstGeom>
          <a:noFill/>
          <a:ln>
            <a:noFill/>
          </a:ln>
        </p:spPr>
      </p:pic>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0" name="Shape 740"/>
        <p:cNvGrpSpPr/>
        <p:nvPr/>
      </p:nvGrpSpPr>
      <p:grpSpPr>
        <a:xfrm>
          <a:off x="0" y="0"/>
          <a:ext cx="0" cy="0"/>
          <a:chOff x="0" y="0"/>
          <a:chExt cx="0" cy="0"/>
        </a:xfrm>
      </p:grpSpPr>
      <p:sp>
        <p:nvSpPr>
          <p:cNvPr id="741" name="Shape 741"/>
          <p:cNvSpPr/>
          <p:nvPr/>
        </p:nvSpPr>
        <p:spPr>
          <a:xfrm>
            <a:off x="514350" y="184309"/>
            <a:ext cx="8161200" cy="309900"/>
          </a:xfrm>
          <a:prstGeom prst="roundRect">
            <a:avLst>
              <a:gd fmla="val 9369" name="adj"/>
            </a:avLst>
          </a:prstGeom>
          <a:gradFill>
            <a:gsLst>
              <a:gs pos="0">
                <a:srgbClr val="717171"/>
              </a:gs>
              <a:gs pos="50000">
                <a:srgbClr val="5B5B5B"/>
              </a:gs>
              <a:gs pos="100000">
                <a:srgbClr val="717171"/>
              </a:gs>
            </a:gsLst>
            <a:lin ang="5400012" scaled="0"/>
          </a:gradFill>
          <a:ln cap="flat" cmpd="sng" w="9525">
            <a:solidFill>
              <a:srgbClr val="5B5B5B"/>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742" name="Shape 742"/>
          <p:cNvCxnSpPr/>
          <p:nvPr/>
        </p:nvCxnSpPr>
        <p:spPr>
          <a:xfrm rot="10800000">
            <a:off x="2230438" y="191668"/>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743" name="Shape 743"/>
          <p:cNvCxnSpPr/>
          <p:nvPr/>
        </p:nvCxnSpPr>
        <p:spPr>
          <a:xfrm rot="10800000">
            <a:off x="3249613" y="191337"/>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744" name="Shape 744"/>
          <p:cNvCxnSpPr/>
          <p:nvPr/>
        </p:nvCxnSpPr>
        <p:spPr>
          <a:xfrm rot="10800000">
            <a:off x="4267200" y="195440"/>
            <a:ext cx="0" cy="302400"/>
          </a:xfrm>
          <a:prstGeom prst="straightConnector1">
            <a:avLst/>
          </a:prstGeom>
          <a:noFill/>
          <a:ln cap="flat" cmpd="sng" w="12700">
            <a:solidFill>
              <a:srgbClr val="5B5B5B"/>
            </a:solidFill>
            <a:prstDash val="solid"/>
            <a:round/>
            <a:headEnd len="med" w="med" type="none"/>
            <a:tailEnd len="med" w="med" type="none"/>
          </a:ln>
        </p:spPr>
      </p:cxnSp>
      <p:sp>
        <p:nvSpPr>
          <p:cNvPr id="745" name="Shape 745"/>
          <p:cNvSpPr/>
          <p:nvPr/>
        </p:nvSpPr>
        <p:spPr>
          <a:xfrm>
            <a:off x="6308725" y="180050"/>
            <a:ext cx="1005900" cy="311400"/>
          </a:xfrm>
          <a:prstGeom prst="roundRect">
            <a:avLst>
              <a:gd fmla="val 9369" name="adj"/>
            </a:avLst>
          </a:prstGeom>
          <a:solidFill>
            <a:srgbClr val="373737"/>
          </a:solidFill>
          <a:ln cap="flat" cmpd="sng" w="9525">
            <a:solidFill>
              <a:srgbClr val="373737"/>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746" name="Shape 746"/>
          <p:cNvCxnSpPr/>
          <p:nvPr/>
        </p:nvCxnSpPr>
        <p:spPr>
          <a:xfrm rot="10800000">
            <a:off x="5291137" y="185981"/>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747" name="Shape 747"/>
          <p:cNvCxnSpPr/>
          <p:nvPr/>
        </p:nvCxnSpPr>
        <p:spPr>
          <a:xfrm rot="10800000">
            <a:off x="6308725" y="195519"/>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748" name="Shape 748"/>
          <p:cNvCxnSpPr/>
          <p:nvPr/>
        </p:nvCxnSpPr>
        <p:spPr>
          <a:xfrm rot="10800000">
            <a:off x="7334250" y="187895"/>
            <a:ext cx="0" cy="302400"/>
          </a:xfrm>
          <a:prstGeom prst="straightConnector1">
            <a:avLst/>
          </a:prstGeom>
          <a:noFill/>
          <a:ln cap="flat" cmpd="sng" w="12700">
            <a:solidFill>
              <a:srgbClr val="5B5B5B"/>
            </a:solidFill>
            <a:prstDash val="solid"/>
            <a:round/>
            <a:headEnd len="med" w="med" type="none"/>
            <a:tailEnd len="med" w="med" type="none"/>
          </a:ln>
        </p:spPr>
      </p:cxnSp>
      <p:pic>
        <p:nvPicPr>
          <p:cNvPr id="749" name="Shape 749"/>
          <p:cNvPicPr preferRelativeResize="0"/>
          <p:nvPr/>
        </p:nvPicPr>
        <p:blipFill rotWithShape="1">
          <a:blip r:embed="rId3">
            <a:alphaModFix/>
          </a:blip>
          <a:srcRect b="16404" l="87257" r="929" t="20958"/>
          <a:stretch/>
        </p:blipFill>
        <p:spPr>
          <a:xfrm>
            <a:off x="7535445" y="249359"/>
            <a:ext cx="1080000" cy="194400"/>
          </a:xfrm>
          <a:prstGeom prst="roundRect">
            <a:avLst>
              <a:gd fmla="val 16667" name="adj"/>
            </a:avLst>
          </a:prstGeom>
          <a:noFill/>
          <a:ln>
            <a:noFill/>
          </a:ln>
        </p:spPr>
      </p:pic>
      <p:sp>
        <p:nvSpPr>
          <p:cNvPr id="750" name="Shape 750"/>
          <p:cNvSpPr/>
          <p:nvPr/>
        </p:nvSpPr>
        <p:spPr>
          <a:xfrm>
            <a:off x="323850" y="692944"/>
            <a:ext cx="8496300" cy="4147800"/>
          </a:xfrm>
          <a:prstGeom prst="rect">
            <a:avLst/>
          </a:prstGeom>
          <a:solidFill>
            <a:schemeClr val="lt1"/>
          </a:solidFill>
          <a:ln cap="flat" cmpd="sng" w="9525">
            <a:solidFill>
              <a:srgbClr val="395E89"/>
            </a:solidFill>
            <a:prstDash val="dash"/>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51" name="Shape 751"/>
          <p:cNvSpPr txBox="1"/>
          <p:nvPr/>
        </p:nvSpPr>
        <p:spPr>
          <a:xfrm>
            <a:off x="886700" y="217175"/>
            <a:ext cx="10800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Introduction</a:t>
            </a:r>
          </a:p>
        </p:txBody>
      </p:sp>
      <p:sp>
        <p:nvSpPr>
          <p:cNvPr id="752" name="Shape 752"/>
          <p:cNvSpPr txBox="1"/>
          <p:nvPr/>
        </p:nvSpPr>
        <p:spPr>
          <a:xfrm>
            <a:off x="2384714" y="211400"/>
            <a:ext cx="8649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Stratégie</a:t>
            </a:r>
          </a:p>
        </p:txBody>
      </p:sp>
      <p:sp>
        <p:nvSpPr>
          <p:cNvPr id="753" name="Shape 753"/>
          <p:cNvSpPr txBox="1"/>
          <p:nvPr/>
        </p:nvSpPr>
        <p:spPr>
          <a:xfrm>
            <a:off x="3511550" y="211455"/>
            <a:ext cx="7206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Client</a:t>
            </a:r>
          </a:p>
        </p:txBody>
      </p:sp>
      <p:sp>
        <p:nvSpPr>
          <p:cNvPr id="754" name="Shape 754"/>
          <p:cNvSpPr txBox="1"/>
          <p:nvPr/>
        </p:nvSpPr>
        <p:spPr>
          <a:xfrm>
            <a:off x="4530725" y="211455"/>
            <a:ext cx="7206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Serveur</a:t>
            </a:r>
          </a:p>
        </p:txBody>
      </p:sp>
      <p:sp>
        <p:nvSpPr>
          <p:cNvPr id="755" name="Shape 755"/>
          <p:cNvSpPr txBox="1"/>
          <p:nvPr/>
        </p:nvSpPr>
        <p:spPr>
          <a:xfrm>
            <a:off x="5549900" y="211455"/>
            <a:ext cx="7191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Démo</a:t>
            </a:r>
          </a:p>
        </p:txBody>
      </p:sp>
      <p:sp>
        <p:nvSpPr>
          <p:cNvPr id="756" name="Shape 756"/>
          <p:cNvSpPr txBox="1"/>
          <p:nvPr/>
        </p:nvSpPr>
        <p:spPr>
          <a:xfrm>
            <a:off x="6423327" y="211450"/>
            <a:ext cx="864899"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Conclusion</a:t>
            </a:r>
          </a:p>
        </p:txBody>
      </p:sp>
      <p:cxnSp>
        <p:nvCxnSpPr>
          <p:cNvPr id="757" name="Shape 757"/>
          <p:cNvCxnSpPr/>
          <p:nvPr/>
        </p:nvCxnSpPr>
        <p:spPr>
          <a:xfrm>
            <a:off x="6415087" y="2386012"/>
            <a:ext cx="1382700" cy="0"/>
          </a:xfrm>
          <a:prstGeom prst="straightConnector1">
            <a:avLst/>
          </a:prstGeom>
          <a:noFill/>
          <a:ln cap="flat" cmpd="sng" w="9525">
            <a:solidFill>
              <a:srgbClr val="FFFFFF">
                <a:alpha val="21960"/>
              </a:srgbClr>
            </a:solidFill>
            <a:prstDash val="solid"/>
            <a:round/>
            <a:headEnd len="med" w="med" type="none"/>
            <a:tailEnd len="med" w="med" type="none"/>
          </a:ln>
        </p:spPr>
      </p:cxnSp>
      <p:cxnSp>
        <p:nvCxnSpPr>
          <p:cNvPr id="758" name="Shape 758"/>
          <p:cNvCxnSpPr/>
          <p:nvPr/>
        </p:nvCxnSpPr>
        <p:spPr>
          <a:xfrm>
            <a:off x="5197417" y="2348865"/>
            <a:ext cx="1370400" cy="0"/>
          </a:xfrm>
          <a:prstGeom prst="straightConnector1">
            <a:avLst/>
          </a:prstGeom>
          <a:noFill/>
          <a:ln cap="flat" cmpd="sng" w="9525">
            <a:solidFill>
              <a:srgbClr val="FFFFFF">
                <a:alpha val="35690"/>
              </a:srgbClr>
            </a:solidFill>
            <a:prstDash val="solid"/>
            <a:round/>
            <a:headEnd len="med" w="med" type="none"/>
            <a:tailEnd len="med" w="med" type="none"/>
          </a:ln>
        </p:spPr>
      </p:cxnSp>
      <p:sp>
        <p:nvSpPr>
          <p:cNvPr id="759" name="Shape 759"/>
          <p:cNvSpPr txBox="1"/>
          <p:nvPr/>
        </p:nvSpPr>
        <p:spPr>
          <a:xfrm>
            <a:off x="327925" y="692950"/>
            <a:ext cx="4202700" cy="681600"/>
          </a:xfrm>
          <a:prstGeom prst="rect">
            <a:avLst/>
          </a:prstGeom>
          <a:noFill/>
          <a:ln>
            <a:noFill/>
          </a:ln>
        </p:spPr>
        <p:txBody>
          <a:bodyPr anchorCtr="0" anchor="t" bIns="91425" lIns="91425" rIns="91425" tIns="91425">
            <a:noAutofit/>
          </a:bodyPr>
          <a:lstStyle/>
          <a:p>
            <a:pPr lvl="0" rtl="0">
              <a:spcBef>
                <a:spcPts val="0"/>
              </a:spcBef>
              <a:buNone/>
            </a:pPr>
            <a:r>
              <a:rPr b="1" lang="zh-CN" sz="1800"/>
              <a:t>Perspectives et améliorations</a:t>
            </a:r>
          </a:p>
        </p:txBody>
      </p:sp>
      <p:sp>
        <p:nvSpPr>
          <p:cNvPr id="760" name="Shape 760"/>
          <p:cNvSpPr txBox="1"/>
          <p:nvPr>
            <p:ph idx="12" type="sldNum"/>
          </p:nvPr>
        </p:nvSpPr>
        <p:spPr>
          <a:xfrm>
            <a:off x="6553200" y="4767739"/>
            <a:ext cx="2133600" cy="2730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CN"/>
              <a:t>‹#›</a:t>
            </a:fld>
          </a:p>
        </p:txBody>
      </p:sp>
      <p:pic>
        <p:nvPicPr>
          <p:cNvPr id="761" name="Shape 761"/>
          <p:cNvPicPr preferRelativeResize="0"/>
          <p:nvPr/>
        </p:nvPicPr>
        <p:blipFill>
          <a:blip r:embed="rId4">
            <a:alphaModFix/>
          </a:blip>
          <a:stretch>
            <a:fillRect/>
          </a:stretch>
        </p:blipFill>
        <p:spPr>
          <a:xfrm>
            <a:off x="4464958" y="988999"/>
            <a:ext cx="4345050" cy="3555700"/>
          </a:xfrm>
          <a:prstGeom prst="rect">
            <a:avLst/>
          </a:prstGeom>
          <a:noFill/>
          <a:ln>
            <a:noFill/>
          </a:ln>
        </p:spPr>
      </p:pic>
      <p:sp>
        <p:nvSpPr>
          <p:cNvPr id="762" name="Shape 762"/>
          <p:cNvSpPr txBox="1"/>
          <p:nvPr/>
        </p:nvSpPr>
        <p:spPr>
          <a:xfrm>
            <a:off x="628650" y="1569650"/>
            <a:ext cx="4436400" cy="2564100"/>
          </a:xfrm>
          <a:prstGeom prst="rect">
            <a:avLst/>
          </a:prstGeom>
          <a:noFill/>
          <a:ln>
            <a:noFill/>
          </a:ln>
        </p:spPr>
        <p:txBody>
          <a:bodyPr anchorCtr="0" anchor="t" bIns="91425" lIns="91425" rIns="91425" tIns="91425">
            <a:noAutofit/>
          </a:bodyPr>
          <a:lstStyle/>
          <a:p>
            <a:pPr indent="-228600" lvl="0" marL="457200" rtl="0">
              <a:lnSpc>
                <a:spcPct val="200000"/>
              </a:lnSpc>
              <a:spcBef>
                <a:spcPts val="0"/>
              </a:spcBef>
              <a:buAutoNum type="arabicParenR"/>
            </a:pPr>
            <a:r>
              <a:rPr lang="zh-CN"/>
              <a:t>Systéme de conversion IFC → OBJ lourd </a:t>
            </a:r>
          </a:p>
          <a:p>
            <a:pPr indent="-228600" lvl="0" marL="457200" rtl="0">
              <a:lnSpc>
                <a:spcPct val="200000"/>
              </a:lnSpc>
              <a:spcBef>
                <a:spcPts val="0"/>
              </a:spcBef>
              <a:buAutoNum type="arabicParenR"/>
            </a:pPr>
            <a:r>
              <a:rPr lang="zh-CN"/>
              <a:t>Améliorer contrôler des input de l’utilisateur</a:t>
            </a:r>
          </a:p>
          <a:p>
            <a:pPr indent="-228600" lvl="0" marL="457200" rtl="0">
              <a:lnSpc>
                <a:spcPct val="100000"/>
              </a:lnSpc>
              <a:spcBef>
                <a:spcPts val="0"/>
              </a:spcBef>
              <a:buAutoNum type="arabicParenR"/>
            </a:pPr>
            <a:r>
              <a:rPr lang="zh-CN"/>
              <a:t>Ajouter les autres data des IFC </a:t>
            </a:r>
            <a:br>
              <a:rPr lang="zh-CN"/>
            </a:br>
            <a:r>
              <a:rPr lang="zh-CN"/>
              <a:t>(Coordonnées GPS, materiaux, coût..)</a:t>
            </a:r>
          </a:p>
          <a:p>
            <a:pPr lvl="0" rtl="0">
              <a:lnSpc>
                <a:spcPct val="100000"/>
              </a:lnSpc>
              <a:spcBef>
                <a:spcPts val="0"/>
              </a:spcBef>
              <a:buNone/>
            </a:pPr>
            <a:r>
              <a:t/>
            </a:r>
            <a:endParaRPr/>
          </a:p>
          <a:p>
            <a:pPr indent="-228600" lvl="0" marL="457200" rtl="0">
              <a:lnSpc>
                <a:spcPct val="200000"/>
              </a:lnSpc>
              <a:spcBef>
                <a:spcPts val="0"/>
              </a:spcBef>
              <a:buAutoNum type="arabicParenR"/>
            </a:pPr>
            <a:r>
              <a:rPr lang="zh-CN"/>
              <a:t>Interface pas assez intuitive</a:t>
            </a:r>
          </a:p>
          <a:p>
            <a:pPr indent="-228600" lvl="0" marL="457200" rtl="0">
              <a:lnSpc>
                <a:spcPct val="200000"/>
              </a:lnSpc>
              <a:spcBef>
                <a:spcPts val="0"/>
              </a:spcBef>
              <a:buAutoNum type="arabicParenR"/>
            </a:pPr>
            <a:r>
              <a:rPr lang="zh-CN"/>
              <a:t>Compatibilité avec iPhone</a:t>
            </a:r>
          </a:p>
        </p:txBody>
      </p: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6" name="Shape 766"/>
        <p:cNvGrpSpPr/>
        <p:nvPr/>
      </p:nvGrpSpPr>
      <p:grpSpPr>
        <a:xfrm>
          <a:off x="0" y="0"/>
          <a:ext cx="0" cy="0"/>
          <a:chOff x="0" y="0"/>
          <a:chExt cx="0" cy="0"/>
        </a:xfrm>
      </p:grpSpPr>
      <p:sp>
        <p:nvSpPr>
          <p:cNvPr id="767" name="Shape 767"/>
          <p:cNvSpPr/>
          <p:nvPr/>
        </p:nvSpPr>
        <p:spPr>
          <a:xfrm>
            <a:off x="5004048" y="1624009"/>
            <a:ext cx="3744415" cy="1101722"/>
          </a:xfrm>
          <a:prstGeom prst="roundRect">
            <a:avLst>
              <a:gd fmla="val 0" name="adj"/>
            </a:avLst>
          </a:prstGeom>
          <a:gradFill>
            <a:gsLst>
              <a:gs pos="0">
                <a:srgbClr val="717171"/>
              </a:gs>
              <a:gs pos="50000">
                <a:srgbClr val="5B5B5B"/>
              </a:gs>
              <a:gs pos="100000">
                <a:srgbClr val="717171"/>
              </a:gs>
            </a:gsLst>
            <a:lin ang="5400000" scaled="0"/>
          </a:gradFill>
          <a:ln cap="flat" cmpd="sng" w="9525">
            <a:solidFill>
              <a:srgbClr val="5B5B5B"/>
            </a:solidFill>
            <a:prstDash val="solid"/>
            <a:round/>
            <a:headEnd len="med" w="med" type="none"/>
            <a:tailEnd len="med" w="med" type="none"/>
          </a:ln>
          <a:effectLst>
            <a:reflection blurRad="0" dir="0" dist="0" endA="300" endPos="35000" kx="0" rotWithShape="0" algn="bl" stA="52000" stPos="0" sy="-100000" ky="0"/>
          </a:effectLst>
        </p:spPr>
        <p:txBody>
          <a:bodyPr anchorCtr="0" anchor="ctr" bIns="45700" lIns="91425" rIns="91425" tIns="45700">
            <a:noAutofit/>
          </a:bodyPr>
          <a:lstStyle/>
          <a:p>
            <a:pPr indent="0" lvl="0" marL="0" marR="0" rtl="0" algn="ctr">
              <a:spcBef>
                <a:spcPts val="0"/>
              </a:spcBef>
              <a:spcAft>
                <a:spcPts val="0"/>
              </a:spcAft>
              <a:buSzPct val="25000"/>
              <a:buNone/>
            </a:pPr>
            <a:r>
              <a:rPr lang="zh-CN" sz="2000">
                <a:solidFill>
                  <a:schemeClr val="lt1"/>
                </a:solidFill>
              </a:rPr>
              <a:t>Merci de votre attention !</a:t>
            </a:r>
          </a:p>
        </p:txBody>
      </p:sp>
      <p:sp>
        <p:nvSpPr>
          <p:cNvPr id="768" name="Shape 768"/>
          <p:cNvSpPr/>
          <p:nvPr/>
        </p:nvSpPr>
        <p:spPr>
          <a:xfrm>
            <a:off x="3427412" y="-667226"/>
            <a:ext cx="285750" cy="6172200"/>
          </a:xfrm>
          <a:prstGeom prst="rect">
            <a:avLst/>
          </a:prstGeom>
          <a:solidFill>
            <a:schemeClr val="lt1"/>
          </a:solidFill>
          <a:ln>
            <a:noFill/>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69" name="Shape 769"/>
          <p:cNvSpPr/>
          <p:nvPr/>
        </p:nvSpPr>
        <p:spPr>
          <a:xfrm>
            <a:off x="3784600" y="-667226"/>
            <a:ext cx="71437" cy="6172200"/>
          </a:xfrm>
          <a:prstGeom prst="rect">
            <a:avLst/>
          </a:prstGeom>
          <a:solidFill>
            <a:schemeClr val="lt1"/>
          </a:solidFill>
          <a:ln>
            <a:noFill/>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70" name="Shape 770"/>
          <p:cNvSpPr/>
          <p:nvPr/>
        </p:nvSpPr>
        <p:spPr>
          <a:xfrm>
            <a:off x="4083050" y="-667226"/>
            <a:ext cx="142875" cy="6172200"/>
          </a:xfrm>
          <a:prstGeom prst="rect">
            <a:avLst/>
          </a:prstGeom>
          <a:solidFill>
            <a:schemeClr val="lt1"/>
          </a:solidFill>
          <a:ln>
            <a:noFill/>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71" name="Shape 771"/>
          <p:cNvSpPr/>
          <p:nvPr/>
        </p:nvSpPr>
        <p:spPr>
          <a:xfrm>
            <a:off x="4297362" y="-667226"/>
            <a:ext cx="214312" cy="6172200"/>
          </a:xfrm>
          <a:prstGeom prst="rect">
            <a:avLst/>
          </a:prstGeom>
          <a:solidFill>
            <a:schemeClr val="lt1"/>
          </a:solidFill>
          <a:ln>
            <a:noFill/>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72" name="Shape 772"/>
          <p:cNvSpPr/>
          <p:nvPr/>
        </p:nvSpPr>
        <p:spPr>
          <a:xfrm>
            <a:off x="4641850" y="-667226"/>
            <a:ext cx="71437" cy="6172200"/>
          </a:xfrm>
          <a:prstGeom prst="rect">
            <a:avLst/>
          </a:prstGeom>
          <a:solidFill>
            <a:schemeClr val="lt1"/>
          </a:solidFill>
          <a:ln>
            <a:noFill/>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73" name="Shape 773"/>
          <p:cNvSpPr/>
          <p:nvPr/>
        </p:nvSpPr>
        <p:spPr>
          <a:xfrm>
            <a:off x="3427412" y="-667226"/>
            <a:ext cx="285750" cy="2378869"/>
          </a:xfrm>
          <a:prstGeom prst="rect">
            <a:avLst/>
          </a:prstGeom>
          <a:solidFill>
            <a:schemeClr val="lt1"/>
          </a:solidFill>
          <a:ln>
            <a:noFill/>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74" name="Shape 774"/>
          <p:cNvSpPr/>
          <p:nvPr/>
        </p:nvSpPr>
        <p:spPr>
          <a:xfrm>
            <a:off x="3784600" y="-667226"/>
            <a:ext cx="71437" cy="2378869"/>
          </a:xfrm>
          <a:prstGeom prst="rect">
            <a:avLst/>
          </a:prstGeom>
          <a:solidFill>
            <a:schemeClr val="lt1"/>
          </a:solidFill>
          <a:ln>
            <a:noFill/>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75" name="Shape 775"/>
          <p:cNvSpPr/>
          <p:nvPr/>
        </p:nvSpPr>
        <p:spPr>
          <a:xfrm>
            <a:off x="4083050" y="-667226"/>
            <a:ext cx="142875" cy="2507456"/>
          </a:xfrm>
          <a:prstGeom prst="rect">
            <a:avLst/>
          </a:prstGeom>
          <a:solidFill>
            <a:schemeClr val="lt1"/>
          </a:solidFill>
          <a:ln>
            <a:noFill/>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76" name="Shape 776"/>
          <p:cNvSpPr/>
          <p:nvPr/>
        </p:nvSpPr>
        <p:spPr>
          <a:xfrm>
            <a:off x="4297362" y="-667226"/>
            <a:ext cx="214312" cy="2507456"/>
          </a:xfrm>
          <a:prstGeom prst="rect">
            <a:avLst/>
          </a:prstGeom>
          <a:solidFill>
            <a:schemeClr val="lt1"/>
          </a:solidFill>
          <a:ln>
            <a:noFill/>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77" name="Shape 777"/>
          <p:cNvSpPr/>
          <p:nvPr/>
        </p:nvSpPr>
        <p:spPr>
          <a:xfrm>
            <a:off x="4641850" y="-667226"/>
            <a:ext cx="71400" cy="2507400"/>
          </a:xfrm>
          <a:prstGeom prst="rect">
            <a:avLst/>
          </a:prstGeom>
          <a:solidFill>
            <a:schemeClr val="lt1"/>
          </a:solidFill>
          <a:ln>
            <a:noFill/>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78" name="Shape 778"/>
          <p:cNvSpPr txBox="1"/>
          <p:nvPr>
            <p:ph idx="12" type="sldNum"/>
          </p:nvPr>
        </p:nvSpPr>
        <p:spPr>
          <a:xfrm>
            <a:off x="6553200" y="4767739"/>
            <a:ext cx="2133600" cy="2730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CN"/>
              <a:t>‹#›</a:t>
            </a:fld>
          </a:p>
        </p:txBody>
      </p:sp>
      <p:pic>
        <p:nvPicPr>
          <p:cNvPr id="779" name="Shape 779"/>
          <p:cNvPicPr preferRelativeResize="0"/>
          <p:nvPr/>
        </p:nvPicPr>
        <p:blipFill>
          <a:blip r:embed="rId3">
            <a:alphaModFix/>
          </a:blip>
          <a:stretch>
            <a:fillRect/>
          </a:stretch>
        </p:blipFill>
        <p:spPr>
          <a:xfrm>
            <a:off x="-423874" y="1711650"/>
            <a:ext cx="4206875" cy="1960792"/>
          </a:xfrm>
          <a:prstGeom prst="rect">
            <a:avLst/>
          </a:prstGeom>
          <a:noFill/>
          <a:ln>
            <a:noFill/>
          </a:ln>
        </p:spPr>
      </p:pic>
      <p:pic>
        <p:nvPicPr>
          <p:cNvPr id="780" name="Shape 780"/>
          <p:cNvPicPr preferRelativeResize="0"/>
          <p:nvPr/>
        </p:nvPicPr>
        <p:blipFill>
          <a:blip r:embed="rId4">
            <a:alphaModFix/>
          </a:blip>
          <a:stretch>
            <a:fillRect/>
          </a:stretch>
        </p:blipFill>
        <p:spPr>
          <a:xfrm>
            <a:off x="421950" y="1786100"/>
            <a:ext cx="2133600" cy="1219375"/>
          </a:xfrm>
          <a:prstGeom prst="rect">
            <a:avLst/>
          </a:prstGeom>
          <a:noFill/>
          <a:ln>
            <a:noFill/>
          </a:ln>
        </p:spPr>
      </p:pic>
      <p:pic>
        <p:nvPicPr>
          <p:cNvPr id="781" name="Shape 781"/>
          <p:cNvPicPr preferRelativeResize="0"/>
          <p:nvPr/>
        </p:nvPicPr>
        <p:blipFill>
          <a:blip r:embed="rId5">
            <a:alphaModFix/>
          </a:blip>
          <a:stretch>
            <a:fillRect/>
          </a:stretch>
        </p:blipFill>
        <p:spPr>
          <a:xfrm>
            <a:off x="175225" y="2915425"/>
            <a:ext cx="394800" cy="607374"/>
          </a:xfrm>
          <a:prstGeom prst="rect">
            <a:avLst/>
          </a:prstGeom>
          <a:noFill/>
          <a:ln>
            <a:noFill/>
          </a:ln>
        </p:spPr>
      </p:pic>
      <p:pic>
        <p:nvPicPr>
          <p:cNvPr id="782" name="Shape 782"/>
          <p:cNvPicPr preferRelativeResize="0"/>
          <p:nvPr/>
        </p:nvPicPr>
        <p:blipFill>
          <a:blip r:embed="rId5">
            <a:alphaModFix/>
          </a:blip>
          <a:stretch>
            <a:fillRect/>
          </a:stretch>
        </p:blipFill>
        <p:spPr>
          <a:xfrm>
            <a:off x="2304500" y="2482800"/>
            <a:ext cx="792600" cy="1039999"/>
          </a:xfrm>
          <a:prstGeom prst="rect">
            <a:avLst/>
          </a:prstGeom>
          <a:noFill/>
          <a:ln>
            <a:noFill/>
          </a:ln>
        </p:spPr>
      </p:pic>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67"/>
                                        </p:tgtEl>
                                        <p:attrNameLst>
                                          <p:attrName>style.visibility</p:attrName>
                                        </p:attrNameLst>
                                      </p:cBhvr>
                                      <p:to>
                                        <p:strVal val="visible"/>
                                      </p:to>
                                    </p:set>
                                    <p:animEffect filter="fade" transition="in">
                                      <p:cBhvr>
                                        <p:cTn dur="2000"/>
                                        <p:tgtEl>
                                          <p:spTgt spid="767"/>
                                        </p:tgtEl>
                                      </p:cBhvr>
                                    </p:animEffect>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768"/>
                                        </p:tgtEl>
                                        <p:attrNameLst>
                                          <p:attrName>style.visibility</p:attrName>
                                        </p:attrNameLst>
                                      </p:cBhvr>
                                      <p:to>
                                        <p:strVal val="visible"/>
                                      </p:to>
                                    </p:set>
                                    <p:anim calcmode="lin" valueType="num">
                                      <p:cBhvr additive="base">
                                        <p:cTn dur="700"/>
                                        <p:tgtEl>
                                          <p:spTgt spid="76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69"/>
                                        </p:tgtEl>
                                        <p:attrNameLst>
                                          <p:attrName>style.visibility</p:attrName>
                                        </p:attrNameLst>
                                      </p:cBhvr>
                                      <p:to>
                                        <p:strVal val="visible"/>
                                      </p:to>
                                    </p:set>
                                    <p:anim calcmode="lin" valueType="num">
                                      <p:cBhvr additive="base">
                                        <p:cTn dur="700"/>
                                        <p:tgtEl>
                                          <p:spTgt spid="76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70"/>
                                        </p:tgtEl>
                                        <p:attrNameLst>
                                          <p:attrName>style.visibility</p:attrName>
                                        </p:attrNameLst>
                                      </p:cBhvr>
                                      <p:to>
                                        <p:strVal val="visible"/>
                                      </p:to>
                                    </p:set>
                                    <p:anim calcmode="lin" valueType="num">
                                      <p:cBhvr additive="base">
                                        <p:cTn dur="700"/>
                                        <p:tgtEl>
                                          <p:spTgt spid="77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71"/>
                                        </p:tgtEl>
                                        <p:attrNameLst>
                                          <p:attrName>style.visibility</p:attrName>
                                        </p:attrNameLst>
                                      </p:cBhvr>
                                      <p:to>
                                        <p:strVal val="visible"/>
                                      </p:to>
                                    </p:set>
                                    <p:anim calcmode="lin" valueType="num">
                                      <p:cBhvr additive="base">
                                        <p:cTn dur="700"/>
                                        <p:tgtEl>
                                          <p:spTgt spid="77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72"/>
                                        </p:tgtEl>
                                        <p:attrNameLst>
                                          <p:attrName>style.visibility</p:attrName>
                                        </p:attrNameLst>
                                      </p:cBhvr>
                                      <p:to>
                                        <p:strVal val="visible"/>
                                      </p:to>
                                    </p:set>
                                    <p:anim calcmode="lin" valueType="num">
                                      <p:cBhvr additive="base">
                                        <p:cTn dur="700"/>
                                        <p:tgtEl>
                                          <p:spTgt spid="772"/>
                                        </p:tgtEl>
                                        <p:attrNameLst>
                                          <p:attrName>ppt_y</p:attrName>
                                        </p:attrNameLst>
                                      </p:cBhvr>
                                      <p:tavLst>
                                        <p:tav fmla="" tm="0">
                                          <p:val>
                                            <p:strVal val="#ppt_y+1"/>
                                          </p:val>
                                        </p:tav>
                                        <p:tav fmla="" tm="100000">
                                          <p:val>
                                            <p:strVal val="#ppt_y"/>
                                          </p:val>
                                        </p:tav>
                                      </p:tavLst>
                                    </p:anim>
                                  </p:childTnLst>
                                </p:cTn>
                              </p:par>
                            </p:childTnLst>
                          </p:cTn>
                        </p:par>
                        <p:par>
                          <p:cTn fill="hold">
                            <p:stCondLst>
                              <p:cond delay="2700"/>
                            </p:stCondLst>
                            <p:childTnLst>
                              <p:par>
                                <p:cTn fill="hold" nodeType="afterEffect" presetClass="exit" presetID="2" presetSubtype="4">
                                  <p:stCondLst>
                                    <p:cond delay="0"/>
                                  </p:stCondLst>
                                  <p:childTnLst>
                                    <p:anim calcmode="lin" valueType="num">
                                      <p:cBhvr additive="base">
                                        <p:cTn dur="500"/>
                                        <p:tgtEl>
                                          <p:spTgt spid="768"/>
                                        </p:tgtEl>
                                        <p:attrNameLst>
                                          <p:attrName>ppt_y</p:attrName>
                                        </p:attrNameLst>
                                      </p:cBhvr>
                                      <p:tavLst>
                                        <p:tav fmla="" tm="0">
                                          <p:val>
                                            <p:strVal val="#ppt_y"/>
                                          </p:val>
                                        </p:tav>
                                        <p:tav fmla="" tm="100000">
                                          <p:val>
                                            <p:strVal val="#ppt_y+1"/>
                                          </p:val>
                                        </p:tav>
                                      </p:tavLst>
                                    </p:anim>
                                    <p:set>
                                      <p:cBhvr>
                                        <p:cTn dur="1" fill="hold">
                                          <p:stCondLst>
                                            <p:cond delay="500"/>
                                          </p:stCondLst>
                                        </p:cTn>
                                        <p:tgtEl>
                                          <p:spTgt spid="768"/>
                                        </p:tgtEl>
                                        <p:attrNameLst>
                                          <p:attrName>style.visibility</p:attrName>
                                        </p:attrNameLst>
                                      </p:cBhvr>
                                      <p:to>
                                        <p:strVal val="hidden"/>
                                      </p:to>
                                    </p:set>
                                  </p:childTnLst>
                                </p:cTn>
                              </p:par>
                              <p:par>
                                <p:cTn fill="hold" nodeType="withEffect" presetClass="exit" presetID="2" presetSubtype="1">
                                  <p:stCondLst>
                                    <p:cond delay="0"/>
                                  </p:stCondLst>
                                  <p:childTnLst>
                                    <p:anim calcmode="lin" valueType="num">
                                      <p:cBhvr additive="base">
                                        <p:cTn dur="500"/>
                                        <p:tgtEl>
                                          <p:spTgt spid="769"/>
                                        </p:tgtEl>
                                        <p:attrNameLst>
                                          <p:attrName>ppt_y</p:attrName>
                                        </p:attrNameLst>
                                      </p:cBhvr>
                                      <p:tavLst>
                                        <p:tav fmla="" tm="0">
                                          <p:val>
                                            <p:strVal val="#ppt_y"/>
                                          </p:val>
                                        </p:tav>
                                        <p:tav fmla="" tm="100000">
                                          <p:val>
                                            <p:strVal val="#ppt_y-1"/>
                                          </p:val>
                                        </p:tav>
                                      </p:tavLst>
                                    </p:anim>
                                    <p:set>
                                      <p:cBhvr>
                                        <p:cTn dur="1" fill="hold">
                                          <p:stCondLst>
                                            <p:cond delay="500"/>
                                          </p:stCondLst>
                                        </p:cTn>
                                        <p:tgtEl>
                                          <p:spTgt spid="769"/>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500"/>
                                        <p:tgtEl>
                                          <p:spTgt spid="770"/>
                                        </p:tgtEl>
                                        <p:attrNameLst>
                                          <p:attrName>ppt_y</p:attrName>
                                        </p:attrNameLst>
                                      </p:cBhvr>
                                      <p:tavLst>
                                        <p:tav fmla="" tm="0">
                                          <p:val>
                                            <p:strVal val="#ppt_y"/>
                                          </p:val>
                                        </p:tav>
                                        <p:tav fmla="" tm="100000">
                                          <p:val>
                                            <p:strVal val="#ppt_y+1"/>
                                          </p:val>
                                        </p:tav>
                                      </p:tavLst>
                                    </p:anim>
                                    <p:set>
                                      <p:cBhvr>
                                        <p:cTn dur="1" fill="hold">
                                          <p:stCondLst>
                                            <p:cond delay="500"/>
                                          </p:stCondLst>
                                        </p:cTn>
                                        <p:tgtEl>
                                          <p:spTgt spid="770"/>
                                        </p:tgtEl>
                                        <p:attrNameLst>
                                          <p:attrName>style.visibility</p:attrName>
                                        </p:attrNameLst>
                                      </p:cBhvr>
                                      <p:to>
                                        <p:strVal val="hidden"/>
                                      </p:to>
                                    </p:set>
                                  </p:childTnLst>
                                </p:cTn>
                              </p:par>
                              <p:par>
                                <p:cTn fill="hold" nodeType="withEffect" presetClass="exit" presetID="2" presetSubtype="1">
                                  <p:stCondLst>
                                    <p:cond delay="0"/>
                                  </p:stCondLst>
                                  <p:childTnLst>
                                    <p:anim calcmode="lin" valueType="num">
                                      <p:cBhvr additive="base">
                                        <p:cTn dur="500"/>
                                        <p:tgtEl>
                                          <p:spTgt spid="771"/>
                                        </p:tgtEl>
                                        <p:attrNameLst>
                                          <p:attrName>ppt_y</p:attrName>
                                        </p:attrNameLst>
                                      </p:cBhvr>
                                      <p:tavLst>
                                        <p:tav fmla="" tm="0">
                                          <p:val>
                                            <p:strVal val="#ppt_y"/>
                                          </p:val>
                                        </p:tav>
                                        <p:tav fmla="" tm="100000">
                                          <p:val>
                                            <p:strVal val="#ppt_y-1"/>
                                          </p:val>
                                        </p:tav>
                                      </p:tavLst>
                                    </p:anim>
                                    <p:set>
                                      <p:cBhvr>
                                        <p:cTn dur="1" fill="hold">
                                          <p:stCondLst>
                                            <p:cond delay="500"/>
                                          </p:stCondLst>
                                        </p:cTn>
                                        <p:tgtEl>
                                          <p:spTgt spid="771"/>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500"/>
                                        <p:tgtEl>
                                          <p:spTgt spid="772"/>
                                        </p:tgtEl>
                                        <p:attrNameLst>
                                          <p:attrName>ppt_y</p:attrName>
                                        </p:attrNameLst>
                                      </p:cBhvr>
                                      <p:tavLst>
                                        <p:tav fmla="" tm="0">
                                          <p:val>
                                            <p:strVal val="#ppt_y"/>
                                          </p:val>
                                        </p:tav>
                                        <p:tav fmla="" tm="100000">
                                          <p:val>
                                            <p:strVal val="#ppt_y+1"/>
                                          </p:val>
                                        </p:tav>
                                      </p:tavLst>
                                    </p:anim>
                                    <p:set>
                                      <p:cBhvr>
                                        <p:cTn dur="1" fill="hold">
                                          <p:stCondLst>
                                            <p:cond delay="500"/>
                                          </p:stCondLst>
                                        </p:cTn>
                                        <p:tgtEl>
                                          <p:spTgt spid="772"/>
                                        </p:tgtEl>
                                        <p:attrNameLst>
                                          <p:attrName>style.visibility</p:attrName>
                                        </p:attrNameLst>
                                      </p:cBhvr>
                                      <p:to>
                                        <p:strVal val="hidden"/>
                                      </p:to>
                                    </p:set>
                                  </p:childTnLst>
                                </p:cTn>
                              </p:par>
                              <p:par>
                                <p:cTn fill="hold" nodeType="withEffect" presetClass="entr" presetID="2" presetSubtype="1">
                                  <p:stCondLst>
                                    <p:cond delay="0"/>
                                  </p:stCondLst>
                                  <p:childTnLst>
                                    <p:set>
                                      <p:cBhvr>
                                        <p:cTn dur="1" fill="hold">
                                          <p:stCondLst>
                                            <p:cond delay="0"/>
                                          </p:stCondLst>
                                        </p:cTn>
                                        <p:tgtEl>
                                          <p:spTgt spid="773"/>
                                        </p:tgtEl>
                                        <p:attrNameLst>
                                          <p:attrName>style.visibility</p:attrName>
                                        </p:attrNameLst>
                                      </p:cBhvr>
                                      <p:to>
                                        <p:strVal val="visible"/>
                                      </p:to>
                                    </p:set>
                                    <p:anim calcmode="lin" valueType="num">
                                      <p:cBhvr additive="base">
                                        <p:cTn dur="400"/>
                                        <p:tgtEl>
                                          <p:spTgt spid="77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74"/>
                                        </p:tgtEl>
                                        <p:attrNameLst>
                                          <p:attrName>style.visibility</p:attrName>
                                        </p:attrNameLst>
                                      </p:cBhvr>
                                      <p:to>
                                        <p:strVal val="visible"/>
                                      </p:to>
                                    </p:set>
                                    <p:anim calcmode="lin" valueType="num">
                                      <p:cBhvr additive="base">
                                        <p:cTn dur="400"/>
                                        <p:tgtEl>
                                          <p:spTgt spid="77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75"/>
                                        </p:tgtEl>
                                        <p:attrNameLst>
                                          <p:attrName>style.visibility</p:attrName>
                                        </p:attrNameLst>
                                      </p:cBhvr>
                                      <p:to>
                                        <p:strVal val="visible"/>
                                      </p:to>
                                    </p:set>
                                    <p:anim calcmode="lin" valueType="num">
                                      <p:cBhvr additive="base">
                                        <p:cTn dur="400"/>
                                        <p:tgtEl>
                                          <p:spTgt spid="77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76"/>
                                        </p:tgtEl>
                                        <p:attrNameLst>
                                          <p:attrName>style.visibility</p:attrName>
                                        </p:attrNameLst>
                                      </p:cBhvr>
                                      <p:to>
                                        <p:strVal val="visible"/>
                                      </p:to>
                                    </p:set>
                                    <p:anim calcmode="lin" valueType="num">
                                      <p:cBhvr additive="base">
                                        <p:cTn dur="400"/>
                                        <p:tgtEl>
                                          <p:spTgt spid="77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77"/>
                                        </p:tgtEl>
                                        <p:attrNameLst>
                                          <p:attrName>style.visibility</p:attrName>
                                        </p:attrNameLst>
                                      </p:cBhvr>
                                      <p:to>
                                        <p:strVal val="visible"/>
                                      </p:to>
                                    </p:set>
                                    <p:anim calcmode="lin" valueType="num">
                                      <p:cBhvr additive="base">
                                        <p:cTn dur="400"/>
                                        <p:tgtEl>
                                          <p:spTgt spid="77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7" name="Shape 147"/>
        <p:cNvGrpSpPr/>
        <p:nvPr/>
      </p:nvGrpSpPr>
      <p:grpSpPr>
        <a:xfrm>
          <a:off x="0" y="0"/>
          <a:ext cx="0" cy="0"/>
          <a:chOff x="0" y="0"/>
          <a:chExt cx="0" cy="0"/>
        </a:xfrm>
      </p:grpSpPr>
      <p:sp>
        <p:nvSpPr>
          <p:cNvPr id="148" name="Shape 148"/>
          <p:cNvSpPr/>
          <p:nvPr/>
        </p:nvSpPr>
        <p:spPr>
          <a:xfrm>
            <a:off x="514350" y="184309"/>
            <a:ext cx="8161338" cy="310038"/>
          </a:xfrm>
          <a:prstGeom prst="roundRect">
            <a:avLst>
              <a:gd fmla="val 9369" name="adj"/>
            </a:avLst>
          </a:prstGeom>
          <a:gradFill>
            <a:gsLst>
              <a:gs pos="0">
                <a:srgbClr val="717171"/>
              </a:gs>
              <a:gs pos="50000">
                <a:srgbClr val="5B5B5B"/>
              </a:gs>
              <a:gs pos="100000">
                <a:srgbClr val="717171"/>
              </a:gs>
            </a:gsLst>
            <a:lin ang="5400000" scaled="0"/>
          </a:gradFill>
          <a:ln cap="flat" cmpd="sng" w="9525">
            <a:solidFill>
              <a:srgbClr val="5B5B5B"/>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149" name="Shape 149"/>
          <p:cNvCxnSpPr/>
          <p:nvPr/>
        </p:nvCxnSpPr>
        <p:spPr>
          <a:xfrm rot="10800000">
            <a:off x="2230438" y="191528"/>
            <a:ext cx="0" cy="302540"/>
          </a:xfrm>
          <a:prstGeom prst="straightConnector1">
            <a:avLst/>
          </a:prstGeom>
          <a:noFill/>
          <a:ln cap="flat" cmpd="sng" w="12700">
            <a:solidFill>
              <a:srgbClr val="5B5B5B"/>
            </a:solidFill>
            <a:prstDash val="solid"/>
            <a:round/>
            <a:headEnd len="med" w="med" type="none"/>
            <a:tailEnd len="med" w="med" type="none"/>
          </a:ln>
        </p:spPr>
      </p:cxnSp>
      <p:cxnSp>
        <p:nvCxnSpPr>
          <p:cNvPr id="150" name="Shape 150"/>
          <p:cNvCxnSpPr/>
          <p:nvPr/>
        </p:nvCxnSpPr>
        <p:spPr>
          <a:xfrm rot="10800000">
            <a:off x="3249613" y="191196"/>
            <a:ext cx="0" cy="302540"/>
          </a:xfrm>
          <a:prstGeom prst="straightConnector1">
            <a:avLst/>
          </a:prstGeom>
          <a:noFill/>
          <a:ln cap="flat" cmpd="sng" w="12700">
            <a:solidFill>
              <a:srgbClr val="5B5B5B"/>
            </a:solidFill>
            <a:prstDash val="solid"/>
            <a:round/>
            <a:headEnd len="med" w="med" type="none"/>
            <a:tailEnd len="med" w="med" type="none"/>
          </a:ln>
        </p:spPr>
      </p:cxnSp>
      <p:cxnSp>
        <p:nvCxnSpPr>
          <p:cNvPr id="151" name="Shape 151"/>
          <p:cNvCxnSpPr/>
          <p:nvPr/>
        </p:nvCxnSpPr>
        <p:spPr>
          <a:xfrm rot="10800000">
            <a:off x="4267200" y="195300"/>
            <a:ext cx="0" cy="302540"/>
          </a:xfrm>
          <a:prstGeom prst="straightConnector1">
            <a:avLst/>
          </a:prstGeom>
          <a:noFill/>
          <a:ln cap="flat" cmpd="sng" w="12700">
            <a:solidFill>
              <a:srgbClr val="5B5B5B"/>
            </a:solidFill>
            <a:prstDash val="solid"/>
            <a:round/>
            <a:headEnd len="med" w="med" type="none"/>
            <a:tailEnd len="med" w="med" type="none"/>
          </a:ln>
        </p:spPr>
      </p:cxnSp>
      <p:sp>
        <p:nvSpPr>
          <p:cNvPr id="152" name="Shape 152"/>
          <p:cNvSpPr/>
          <p:nvPr/>
        </p:nvSpPr>
        <p:spPr>
          <a:xfrm>
            <a:off x="493712" y="184309"/>
            <a:ext cx="1779587" cy="311467"/>
          </a:xfrm>
          <a:prstGeom prst="roundRect">
            <a:avLst>
              <a:gd fmla="val 9369" name="adj"/>
            </a:avLst>
          </a:prstGeom>
          <a:solidFill>
            <a:srgbClr val="373737"/>
          </a:solidFill>
          <a:ln cap="flat" cmpd="sng" w="9525">
            <a:solidFill>
              <a:srgbClr val="373737"/>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153" name="Shape 153"/>
          <p:cNvCxnSpPr/>
          <p:nvPr/>
        </p:nvCxnSpPr>
        <p:spPr>
          <a:xfrm rot="10800000">
            <a:off x="5291137" y="185840"/>
            <a:ext cx="0" cy="302540"/>
          </a:xfrm>
          <a:prstGeom prst="straightConnector1">
            <a:avLst/>
          </a:prstGeom>
          <a:noFill/>
          <a:ln cap="flat" cmpd="sng" w="12700">
            <a:solidFill>
              <a:srgbClr val="5B5B5B"/>
            </a:solidFill>
            <a:prstDash val="solid"/>
            <a:round/>
            <a:headEnd len="med" w="med" type="none"/>
            <a:tailEnd len="med" w="med" type="none"/>
          </a:ln>
        </p:spPr>
      </p:cxnSp>
      <p:cxnSp>
        <p:nvCxnSpPr>
          <p:cNvPr id="154" name="Shape 154"/>
          <p:cNvCxnSpPr/>
          <p:nvPr/>
        </p:nvCxnSpPr>
        <p:spPr>
          <a:xfrm rot="10800000">
            <a:off x="6308725" y="195379"/>
            <a:ext cx="0" cy="302540"/>
          </a:xfrm>
          <a:prstGeom prst="straightConnector1">
            <a:avLst/>
          </a:prstGeom>
          <a:noFill/>
          <a:ln cap="flat" cmpd="sng" w="12700">
            <a:solidFill>
              <a:srgbClr val="5B5B5B"/>
            </a:solidFill>
            <a:prstDash val="solid"/>
            <a:round/>
            <a:headEnd len="med" w="med" type="none"/>
            <a:tailEnd len="med" w="med" type="none"/>
          </a:ln>
        </p:spPr>
      </p:cxnSp>
      <p:cxnSp>
        <p:nvCxnSpPr>
          <p:cNvPr id="155" name="Shape 155"/>
          <p:cNvCxnSpPr/>
          <p:nvPr/>
        </p:nvCxnSpPr>
        <p:spPr>
          <a:xfrm rot="10800000">
            <a:off x="7334250" y="187755"/>
            <a:ext cx="0" cy="302540"/>
          </a:xfrm>
          <a:prstGeom prst="straightConnector1">
            <a:avLst/>
          </a:prstGeom>
          <a:noFill/>
          <a:ln cap="flat" cmpd="sng" w="12700">
            <a:solidFill>
              <a:srgbClr val="5B5B5B"/>
            </a:solidFill>
            <a:prstDash val="solid"/>
            <a:round/>
            <a:headEnd len="med" w="med" type="none"/>
            <a:tailEnd len="med" w="med" type="none"/>
          </a:ln>
        </p:spPr>
      </p:cxnSp>
      <p:pic>
        <p:nvPicPr>
          <p:cNvPr id="156" name="Shape 156"/>
          <p:cNvPicPr preferRelativeResize="0"/>
          <p:nvPr/>
        </p:nvPicPr>
        <p:blipFill rotWithShape="1">
          <a:blip r:embed="rId3">
            <a:alphaModFix/>
          </a:blip>
          <a:srcRect b="16405" l="87258" r="928" t="20956"/>
          <a:stretch/>
        </p:blipFill>
        <p:spPr>
          <a:xfrm>
            <a:off x="7535445" y="249359"/>
            <a:ext cx="1080120" cy="194421"/>
          </a:xfrm>
          <a:prstGeom prst="roundRect">
            <a:avLst>
              <a:gd fmla="val 16667" name="adj"/>
            </a:avLst>
          </a:prstGeom>
          <a:noFill/>
          <a:ln>
            <a:noFill/>
          </a:ln>
        </p:spPr>
      </p:pic>
      <p:sp>
        <p:nvSpPr>
          <p:cNvPr id="157" name="Shape 157"/>
          <p:cNvSpPr/>
          <p:nvPr/>
        </p:nvSpPr>
        <p:spPr>
          <a:xfrm>
            <a:off x="346875" y="692944"/>
            <a:ext cx="8496300" cy="4147800"/>
          </a:xfrm>
          <a:prstGeom prst="rect">
            <a:avLst/>
          </a:prstGeom>
          <a:solidFill>
            <a:schemeClr val="lt1"/>
          </a:solidFill>
          <a:ln cap="flat" cmpd="sng" w="9525">
            <a:solidFill>
              <a:srgbClr val="395E89"/>
            </a:solidFill>
            <a:prstDash val="dash"/>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SzPct val="25000"/>
              <a:buNone/>
            </a:pPr>
            <a:r>
              <a:rPr lang="zh-CN" sz="1800">
                <a:solidFill>
                  <a:schemeClr val="lt1"/>
                </a:solidFill>
              </a:rPr>
              <a:t>CSTB</a:t>
            </a:r>
          </a:p>
        </p:txBody>
      </p:sp>
      <p:sp>
        <p:nvSpPr>
          <p:cNvPr id="158" name="Shape 158"/>
          <p:cNvSpPr txBox="1"/>
          <p:nvPr/>
        </p:nvSpPr>
        <p:spPr>
          <a:xfrm>
            <a:off x="886700" y="217175"/>
            <a:ext cx="10800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Introduction</a:t>
            </a:r>
          </a:p>
        </p:txBody>
      </p:sp>
      <p:sp>
        <p:nvSpPr>
          <p:cNvPr id="159" name="Shape 159"/>
          <p:cNvSpPr txBox="1"/>
          <p:nvPr/>
        </p:nvSpPr>
        <p:spPr>
          <a:xfrm>
            <a:off x="2384714" y="211400"/>
            <a:ext cx="8649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Stratégie</a:t>
            </a:r>
          </a:p>
        </p:txBody>
      </p:sp>
      <p:sp>
        <p:nvSpPr>
          <p:cNvPr id="160" name="Shape 160"/>
          <p:cNvSpPr txBox="1"/>
          <p:nvPr/>
        </p:nvSpPr>
        <p:spPr>
          <a:xfrm>
            <a:off x="3511550" y="211455"/>
            <a:ext cx="720724" cy="248602"/>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Client</a:t>
            </a:r>
          </a:p>
        </p:txBody>
      </p:sp>
      <p:sp>
        <p:nvSpPr>
          <p:cNvPr id="161" name="Shape 161"/>
          <p:cNvSpPr txBox="1"/>
          <p:nvPr/>
        </p:nvSpPr>
        <p:spPr>
          <a:xfrm>
            <a:off x="4530725" y="211455"/>
            <a:ext cx="720724" cy="248602"/>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Serveur</a:t>
            </a:r>
          </a:p>
        </p:txBody>
      </p:sp>
      <p:sp>
        <p:nvSpPr>
          <p:cNvPr id="162" name="Shape 162"/>
          <p:cNvSpPr txBox="1"/>
          <p:nvPr/>
        </p:nvSpPr>
        <p:spPr>
          <a:xfrm>
            <a:off x="5549900" y="211455"/>
            <a:ext cx="719138" cy="248602"/>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Démo</a:t>
            </a:r>
          </a:p>
        </p:txBody>
      </p:sp>
      <p:sp>
        <p:nvSpPr>
          <p:cNvPr id="163" name="Shape 163"/>
          <p:cNvSpPr txBox="1"/>
          <p:nvPr/>
        </p:nvSpPr>
        <p:spPr>
          <a:xfrm>
            <a:off x="6423327" y="211450"/>
            <a:ext cx="864899"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Conclusion</a:t>
            </a:r>
          </a:p>
        </p:txBody>
      </p:sp>
      <p:cxnSp>
        <p:nvCxnSpPr>
          <p:cNvPr id="164" name="Shape 164"/>
          <p:cNvCxnSpPr/>
          <p:nvPr/>
        </p:nvCxnSpPr>
        <p:spPr>
          <a:xfrm>
            <a:off x="6415087" y="2386012"/>
            <a:ext cx="1382712" cy="0"/>
          </a:xfrm>
          <a:prstGeom prst="straightConnector1">
            <a:avLst/>
          </a:prstGeom>
          <a:noFill/>
          <a:ln cap="flat" cmpd="sng" w="9525">
            <a:solidFill>
              <a:srgbClr val="FFFFFF">
                <a:alpha val="21960"/>
              </a:srgbClr>
            </a:solidFill>
            <a:prstDash val="solid"/>
            <a:round/>
            <a:headEnd len="med" w="med" type="none"/>
            <a:tailEnd len="med" w="med" type="none"/>
          </a:ln>
        </p:spPr>
      </p:cxnSp>
      <p:cxnSp>
        <p:nvCxnSpPr>
          <p:cNvPr id="165" name="Shape 165"/>
          <p:cNvCxnSpPr/>
          <p:nvPr/>
        </p:nvCxnSpPr>
        <p:spPr>
          <a:xfrm>
            <a:off x="5197417" y="2348865"/>
            <a:ext cx="1370478" cy="0"/>
          </a:xfrm>
          <a:prstGeom prst="straightConnector1">
            <a:avLst/>
          </a:prstGeom>
          <a:noFill/>
          <a:ln cap="flat" cmpd="sng" w="9525">
            <a:solidFill>
              <a:srgbClr val="FFFFFF">
                <a:alpha val="35686"/>
              </a:srgbClr>
            </a:solidFill>
            <a:prstDash val="solid"/>
            <a:round/>
            <a:headEnd len="med" w="med" type="none"/>
            <a:tailEnd len="med" w="med" type="none"/>
          </a:ln>
        </p:spPr>
      </p:cxnSp>
      <p:grpSp>
        <p:nvGrpSpPr>
          <p:cNvPr id="166" name="Shape 166"/>
          <p:cNvGrpSpPr/>
          <p:nvPr/>
        </p:nvGrpSpPr>
        <p:grpSpPr>
          <a:xfrm>
            <a:off x="3064275" y="1059202"/>
            <a:ext cx="3015450" cy="3204572"/>
            <a:chOff x="5241850" y="1059202"/>
            <a:chExt cx="3015450" cy="3204572"/>
          </a:xfrm>
        </p:grpSpPr>
        <p:pic>
          <p:nvPicPr>
            <p:cNvPr id="167" name="Shape 167"/>
            <p:cNvPicPr preferRelativeResize="0"/>
            <p:nvPr/>
          </p:nvPicPr>
          <p:blipFill>
            <a:blip r:embed="rId4">
              <a:alphaModFix/>
            </a:blip>
            <a:stretch>
              <a:fillRect/>
            </a:stretch>
          </p:blipFill>
          <p:spPr>
            <a:xfrm>
              <a:off x="5241850" y="1059202"/>
              <a:ext cx="3015450" cy="3166973"/>
            </a:xfrm>
            <a:prstGeom prst="rect">
              <a:avLst/>
            </a:prstGeom>
            <a:noFill/>
            <a:ln>
              <a:noFill/>
            </a:ln>
          </p:spPr>
        </p:pic>
        <p:sp>
          <p:nvSpPr>
            <p:cNvPr id="168" name="Shape 168"/>
            <p:cNvSpPr/>
            <p:nvPr/>
          </p:nvSpPr>
          <p:spPr>
            <a:xfrm>
              <a:off x="5290125" y="3891475"/>
              <a:ext cx="789600" cy="3723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grpSp>
      <p:sp>
        <p:nvSpPr>
          <p:cNvPr id="169" name="Shape 169"/>
          <p:cNvSpPr txBox="1"/>
          <p:nvPr/>
        </p:nvSpPr>
        <p:spPr>
          <a:xfrm>
            <a:off x="327925" y="692950"/>
            <a:ext cx="5843400" cy="681600"/>
          </a:xfrm>
          <a:prstGeom prst="rect">
            <a:avLst/>
          </a:prstGeom>
          <a:noFill/>
          <a:ln>
            <a:noFill/>
          </a:ln>
        </p:spPr>
        <p:txBody>
          <a:bodyPr anchorCtr="0" anchor="t" bIns="91425" lIns="91425" rIns="91425" tIns="91425">
            <a:noAutofit/>
          </a:bodyPr>
          <a:lstStyle/>
          <a:p>
            <a:pPr lvl="0" rtl="0">
              <a:spcBef>
                <a:spcPts val="0"/>
              </a:spcBef>
              <a:buNone/>
            </a:pPr>
            <a:r>
              <a:rPr b="1" lang="zh-CN" sz="1800"/>
              <a:t>Contexte</a:t>
            </a:r>
          </a:p>
        </p:txBody>
      </p:sp>
      <p:sp>
        <p:nvSpPr>
          <p:cNvPr id="170" name="Shape 170"/>
          <p:cNvSpPr txBox="1"/>
          <p:nvPr/>
        </p:nvSpPr>
        <p:spPr>
          <a:xfrm>
            <a:off x="1436850" y="1305525"/>
            <a:ext cx="1382700" cy="814500"/>
          </a:xfrm>
          <a:prstGeom prst="rect">
            <a:avLst/>
          </a:prstGeom>
          <a:noFill/>
          <a:ln>
            <a:noFill/>
          </a:ln>
        </p:spPr>
        <p:txBody>
          <a:bodyPr anchorCtr="0" anchor="t" bIns="91425" lIns="91425" rIns="91425" tIns="91425">
            <a:noAutofit/>
          </a:bodyPr>
          <a:lstStyle/>
          <a:p>
            <a:pPr lvl="0" algn="ctr">
              <a:spcBef>
                <a:spcPts val="0"/>
              </a:spcBef>
              <a:buNone/>
            </a:pPr>
            <a:r>
              <a:rPr lang="zh-CN"/>
              <a:t>Qu’est ce que le BIM ?</a:t>
            </a:r>
          </a:p>
        </p:txBody>
      </p:sp>
      <p:sp>
        <p:nvSpPr>
          <p:cNvPr id="171" name="Shape 171"/>
          <p:cNvSpPr txBox="1"/>
          <p:nvPr/>
        </p:nvSpPr>
        <p:spPr>
          <a:xfrm rot="670">
            <a:off x="6171324" y="1091825"/>
            <a:ext cx="1539600" cy="609000"/>
          </a:xfrm>
          <a:prstGeom prst="rect">
            <a:avLst/>
          </a:prstGeom>
          <a:noFill/>
          <a:ln>
            <a:noFill/>
          </a:ln>
        </p:spPr>
        <p:txBody>
          <a:bodyPr anchorCtr="0" anchor="t" bIns="91425" lIns="91425" rIns="91425" tIns="91425">
            <a:noAutofit/>
          </a:bodyPr>
          <a:lstStyle/>
          <a:p>
            <a:pPr lvl="0" rtl="0" algn="ctr">
              <a:spcBef>
                <a:spcPts val="0"/>
              </a:spcBef>
              <a:buNone/>
            </a:pPr>
            <a:r>
              <a:rPr lang="zh-CN"/>
              <a:t>Pourquoi un viewer web ?</a:t>
            </a:r>
          </a:p>
        </p:txBody>
      </p:sp>
      <p:sp>
        <p:nvSpPr>
          <p:cNvPr id="172" name="Shape 172"/>
          <p:cNvSpPr txBox="1"/>
          <p:nvPr/>
        </p:nvSpPr>
        <p:spPr>
          <a:xfrm>
            <a:off x="1966700" y="3543645"/>
            <a:ext cx="1577100" cy="1160400"/>
          </a:xfrm>
          <a:prstGeom prst="rect">
            <a:avLst/>
          </a:prstGeom>
          <a:noFill/>
          <a:ln>
            <a:noFill/>
          </a:ln>
        </p:spPr>
        <p:txBody>
          <a:bodyPr anchorCtr="0" anchor="ctr" bIns="91425" lIns="91425" rIns="91425" tIns="91425">
            <a:noAutofit/>
          </a:bodyPr>
          <a:lstStyle/>
          <a:p>
            <a:pPr lvl="0" rtl="0" algn="ctr">
              <a:spcBef>
                <a:spcPts val="0"/>
              </a:spcBef>
              <a:buNone/>
            </a:pPr>
            <a:r>
              <a:rPr lang="zh-CN"/>
              <a:t>PTNB</a:t>
            </a:r>
          </a:p>
          <a:p>
            <a:pPr lvl="0" rtl="0" algn="ctr">
              <a:spcBef>
                <a:spcPts val="0"/>
              </a:spcBef>
              <a:buNone/>
            </a:pPr>
            <a:r>
              <a:rPr i="1" lang="zh-CN" sz="1200"/>
              <a:t>Plan Transition Numérique dans le Bâtiment</a:t>
            </a:r>
          </a:p>
        </p:txBody>
      </p:sp>
      <p:sp>
        <p:nvSpPr>
          <p:cNvPr id="173" name="Shape 173"/>
          <p:cNvSpPr txBox="1"/>
          <p:nvPr/>
        </p:nvSpPr>
        <p:spPr>
          <a:xfrm rot="-1161">
            <a:off x="1174104" y="2641360"/>
            <a:ext cx="1777200" cy="1147200"/>
          </a:xfrm>
          <a:prstGeom prst="rect">
            <a:avLst/>
          </a:prstGeom>
          <a:noFill/>
          <a:ln>
            <a:noFill/>
          </a:ln>
        </p:spPr>
        <p:txBody>
          <a:bodyPr anchorCtr="0" anchor="ctr" bIns="91425" lIns="91425" rIns="91425" tIns="91425">
            <a:noAutofit/>
          </a:bodyPr>
          <a:lstStyle/>
          <a:p>
            <a:pPr lvl="0" rtl="0" algn="ctr">
              <a:spcBef>
                <a:spcPts val="0"/>
              </a:spcBef>
              <a:buNone/>
            </a:pPr>
            <a:r>
              <a:rPr lang="zh-CN"/>
              <a:t>CSTB</a:t>
            </a:r>
          </a:p>
          <a:p>
            <a:pPr lvl="0" rtl="0" algn="ctr">
              <a:spcBef>
                <a:spcPts val="0"/>
              </a:spcBef>
              <a:buNone/>
            </a:pPr>
            <a:r>
              <a:rPr i="1" lang="zh-CN" sz="1200"/>
              <a:t>Centre scientifique et technique du bâtiment</a:t>
            </a:r>
          </a:p>
        </p:txBody>
      </p:sp>
      <p:sp>
        <p:nvSpPr>
          <p:cNvPr id="174" name="Shape 174"/>
          <p:cNvSpPr txBox="1"/>
          <p:nvPr>
            <p:ph idx="12" type="sldNum"/>
          </p:nvPr>
        </p:nvSpPr>
        <p:spPr>
          <a:xfrm>
            <a:off x="6553200" y="4767739"/>
            <a:ext cx="2133600" cy="2730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CN"/>
              <a:t>‹#›</a:t>
            </a:fld>
          </a:p>
        </p:txBody>
      </p:sp>
      <p:sp>
        <p:nvSpPr>
          <p:cNvPr id="175" name="Shape 175"/>
          <p:cNvSpPr txBox="1"/>
          <p:nvPr/>
        </p:nvSpPr>
        <p:spPr>
          <a:xfrm>
            <a:off x="6642900" y="3543650"/>
            <a:ext cx="1382700" cy="715200"/>
          </a:xfrm>
          <a:prstGeom prst="rect">
            <a:avLst/>
          </a:prstGeom>
          <a:noFill/>
          <a:ln>
            <a:noFill/>
          </a:ln>
        </p:spPr>
        <p:txBody>
          <a:bodyPr anchorCtr="0" anchor="t" bIns="91425" lIns="91425" rIns="91425" tIns="91425">
            <a:noAutofit/>
          </a:bodyPr>
          <a:lstStyle/>
          <a:p>
            <a:pPr lvl="0" algn="ctr">
              <a:spcBef>
                <a:spcPts val="0"/>
              </a:spcBef>
              <a:buNone/>
            </a:pPr>
            <a:r>
              <a:rPr lang="zh-CN"/>
              <a:t>Transition vers le numérique</a:t>
            </a: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9" name="Shape 179"/>
        <p:cNvGrpSpPr/>
        <p:nvPr/>
      </p:nvGrpSpPr>
      <p:grpSpPr>
        <a:xfrm>
          <a:off x="0" y="0"/>
          <a:ext cx="0" cy="0"/>
          <a:chOff x="0" y="0"/>
          <a:chExt cx="0" cy="0"/>
        </a:xfrm>
      </p:grpSpPr>
      <p:sp>
        <p:nvSpPr>
          <p:cNvPr id="180" name="Shape 180"/>
          <p:cNvSpPr/>
          <p:nvPr/>
        </p:nvSpPr>
        <p:spPr>
          <a:xfrm>
            <a:off x="514350" y="184309"/>
            <a:ext cx="8161200" cy="309900"/>
          </a:xfrm>
          <a:prstGeom prst="roundRect">
            <a:avLst>
              <a:gd fmla="val 9369" name="adj"/>
            </a:avLst>
          </a:prstGeom>
          <a:gradFill>
            <a:gsLst>
              <a:gs pos="0">
                <a:srgbClr val="717171"/>
              </a:gs>
              <a:gs pos="50000">
                <a:srgbClr val="5B5B5B"/>
              </a:gs>
              <a:gs pos="100000">
                <a:srgbClr val="717171"/>
              </a:gs>
            </a:gsLst>
            <a:lin ang="5400012" scaled="0"/>
          </a:gradFill>
          <a:ln cap="flat" cmpd="sng" w="9525">
            <a:solidFill>
              <a:srgbClr val="5B5B5B"/>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181" name="Shape 181"/>
          <p:cNvCxnSpPr/>
          <p:nvPr/>
        </p:nvCxnSpPr>
        <p:spPr>
          <a:xfrm rot="10800000">
            <a:off x="2230438" y="191668"/>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182" name="Shape 182"/>
          <p:cNvCxnSpPr/>
          <p:nvPr/>
        </p:nvCxnSpPr>
        <p:spPr>
          <a:xfrm rot="10800000">
            <a:off x="3249613" y="191337"/>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183" name="Shape 183"/>
          <p:cNvCxnSpPr/>
          <p:nvPr/>
        </p:nvCxnSpPr>
        <p:spPr>
          <a:xfrm rot="10800000">
            <a:off x="4267200" y="195440"/>
            <a:ext cx="0" cy="302400"/>
          </a:xfrm>
          <a:prstGeom prst="straightConnector1">
            <a:avLst/>
          </a:prstGeom>
          <a:noFill/>
          <a:ln cap="flat" cmpd="sng" w="12700">
            <a:solidFill>
              <a:srgbClr val="5B5B5B"/>
            </a:solidFill>
            <a:prstDash val="solid"/>
            <a:round/>
            <a:headEnd len="med" w="med" type="none"/>
            <a:tailEnd len="med" w="med" type="none"/>
          </a:ln>
        </p:spPr>
      </p:cxnSp>
      <p:sp>
        <p:nvSpPr>
          <p:cNvPr id="184" name="Shape 184"/>
          <p:cNvSpPr/>
          <p:nvPr/>
        </p:nvSpPr>
        <p:spPr>
          <a:xfrm>
            <a:off x="493712" y="184309"/>
            <a:ext cx="1779600" cy="311400"/>
          </a:xfrm>
          <a:prstGeom prst="roundRect">
            <a:avLst>
              <a:gd fmla="val 9369" name="adj"/>
            </a:avLst>
          </a:prstGeom>
          <a:solidFill>
            <a:srgbClr val="373737"/>
          </a:solidFill>
          <a:ln cap="flat" cmpd="sng" w="9525">
            <a:solidFill>
              <a:srgbClr val="373737"/>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185" name="Shape 185"/>
          <p:cNvCxnSpPr/>
          <p:nvPr/>
        </p:nvCxnSpPr>
        <p:spPr>
          <a:xfrm rot="10800000">
            <a:off x="5291137" y="185981"/>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186" name="Shape 186"/>
          <p:cNvCxnSpPr/>
          <p:nvPr/>
        </p:nvCxnSpPr>
        <p:spPr>
          <a:xfrm rot="10800000">
            <a:off x="6308725" y="195519"/>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187" name="Shape 187"/>
          <p:cNvCxnSpPr/>
          <p:nvPr/>
        </p:nvCxnSpPr>
        <p:spPr>
          <a:xfrm rot="10800000">
            <a:off x="7334250" y="187895"/>
            <a:ext cx="0" cy="302400"/>
          </a:xfrm>
          <a:prstGeom prst="straightConnector1">
            <a:avLst/>
          </a:prstGeom>
          <a:noFill/>
          <a:ln cap="flat" cmpd="sng" w="12700">
            <a:solidFill>
              <a:srgbClr val="5B5B5B"/>
            </a:solidFill>
            <a:prstDash val="solid"/>
            <a:round/>
            <a:headEnd len="med" w="med" type="none"/>
            <a:tailEnd len="med" w="med" type="none"/>
          </a:ln>
        </p:spPr>
      </p:cxnSp>
      <p:pic>
        <p:nvPicPr>
          <p:cNvPr id="188" name="Shape 188"/>
          <p:cNvPicPr preferRelativeResize="0"/>
          <p:nvPr/>
        </p:nvPicPr>
        <p:blipFill rotWithShape="1">
          <a:blip r:embed="rId3">
            <a:alphaModFix/>
          </a:blip>
          <a:srcRect b="16404" l="87257" r="929" t="20958"/>
          <a:stretch/>
        </p:blipFill>
        <p:spPr>
          <a:xfrm>
            <a:off x="7535445" y="249359"/>
            <a:ext cx="1080000" cy="194400"/>
          </a:xfrm>
          <a:prstGeom prst="roundRect">
            <a:avLst>
              <a:gd fmla="val 16667" name="adj"/>
            </a:avLst>
          </a:prstGeom>
          <a:noFill/>
          <a:ln>
            <a:noFill/>
          </a:ln>
        </p:spPr>
      </p:pic>
      <p:sp>
        <p:nvSpPr>
          <p:cNvPr id="189" name="Shape 189"/>
          <p:cNvSpPr/>
          <p:nvPr/>
        </p:nvSpPr>
        <p:spPr>
          <a:xfrm>
            <a:off x="323850" y="692944"/>
            <a:ext cx="8496300" cy="4147800"/>
          </a:xfrm>
          <a:prstGeom prst="rect">
            <a:avLst/>
          </a:prstGeom>
          <a:solidFill>
            <a:schemeClr val="lt1"/>
          </a:solidFill>
          <a:ln cap="flat" cmpd="sng" w="9525">
            <a:solidFill>
              <a:srgbClr val="395E89"/>
            </a:solidFill>
            <a:prstDash val="dash"/>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0" name="Shape 190"/>
          <p:cNvSpPr txBox="1"/>
          <p:nvPr/>
        </p:nvSpPr>
        <p:spPr>
          <a:xfrm>
            <a:off x="886700" y="217175"/>
            <a:ext cx="10800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Introduction</a:t>
            </a:r>
          </a:p>
        </p:txBody>
      </p:sp>
      <p:sp>
        <p:nvSpPr>
          <p:cNvPr id="191" name="Shape 191"/>
          <p:cNvSpPr txBox="1"/>
          <p:nvPr/>
        </p:nvSpPr>
        <p:spPr>
          <a:xfrm>
            <a:off x="2384714" y="211400"/>
            <a:ext cx="8649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Stratégie</a:t>
            </a:r>
          </a:p>
        </p:txBody>
      </p:sp>
      <p:sp>
        <p:nvSpPr>
          <p:cNvPr id="192" name="Shape 192"/>
          <p:cNvSpPr txBox="1"/>
          <p:nvPr/>
        </p:nvSpPr>
        <p:spPr>
          <a:xfrm>
            <a:off x="3511550" y="211455"/>
            <a:ext cx="7206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Client</a:t>
            </a:r>
          </a:p>
        </p:txBody>
      </p:sp>
      <p:sp>
        <p:nvSpPr>
          <p:cNvPr id="193" name="Shape 193"/>
          <p:cNvSpPr txBox="1"/>
          <p:nvPr/>
        </p:nvSpPr>
        <p:spPr>
          <a:xfrm>
            <a:off x="4530725" y="211455"/>
            <a:ext cx="7206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Serveur</a:t>
            </a:r>
          </a:p>
        </p:txBody>
      </p:sp>
      <p:sp>
        <p:nvSpPr>
          <p:cNvPr id="194" name="Shape 194"/>
          <p:cNvSpPr txBox="1"/>
          <p:nvPr/>
        </p:nvSpPr>
        <p:spPr>
          <a:xfrm>
            <a:off x="5549900" y="211455"/>
            <a:ext cx="7191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Démo</a:t>
            </a:r>
          </a:p>
        </p:txBody>
      </p:sp>
      <p:sp>
        <p:nvSpPr>
          <p:cNvPr id="195" name="Shape 195"/>
          <p:cNvSpPr txBox="1"/>
          <p:nvPr/>
        </p:nvSpPr>
        <p:spPr>
          <a:xfrm>
            <a:off x="6423327" y="211450"/>
            <a:ext cx="864899"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Conclusion</a:t>
            </a:r>
          </a:p>
        </p:txBody>
      </p:sp>
      <p:cxnSp>
        <p:nvCxnSpPr>
          <p:cNvPr id="196" name="Shape 196"/>
          <p:cNvCxnSpPr/>
          <p:nvPr/>
        </p:nvCxnSpPr>
        <p:spPr>
          <a:xfrm>
            <a:off x="6415087" y="2386012"/>
            <a:ext cx="1382700" cy="0"/>
          </a:xfrm>
          <a:prstGeom prst="straightConnector1">
            <a:avLst/>
          </a:prstGeom>
          <a:noFill/>
          <a:ln cap="flat" cmpd="sng" w="9525">
            <a:solidFill>
              <a:srgbClr val="FFFFFF">
                <a:alpha val="21960"/>
              </a:srgbClr>
            </a:solidFill>
            <a:prstDash val="solid"/>
            <a:round/>
            <a:headEnd len="med" w="med" type="none"/>
            <a:tailEnd len="med" w="med" type="none"/>
          </a:ln>
        </p:spPr>
      </p:cxnSp>
      <p:cxnSp>
        <p:nvCxnSpPr>
          <p:cNvPr id="197" name="Shape 197"/>
          <p:cNvCxnSpPr/>
          <p:nvPr/>
        </p:nvCxnSpPr>
        <p:spPr>
          <a:xfrm>
            <a:off x="5197417" y="2348865"/>
            <a:ext cx="1370400" cy="0"/>
          </a:xfrm>
          <a:prstGeom prst="straightConnector1">
            <a:avLst/>
          </a:prstGeom>
          <a:noFill/>
          <a:ln cap="flat" cmpd="sng" w="9525">
            <a:solidFill>
              <a:srgbClr val="FFFFFF">
                <a:alpha val="35690"/>
              </a:srgbClr>
            </a:solidFill>
            <a:prstDash val="solid"/>
            <a:round/>
            <a:headEnd len="med" w="med" type="none"/>
            <a:tailEnd len="med" w="med" type="none"/>
          </a:ln>
        </p:spPr>
      </p:cxnSp>
      <p:sp>
        <p:nvSpPr>
          <p:cNvPr id="198" name="Shape 198"/>
          <p:cNvSpPr txBox="1"/>
          <p:nvPr/>
        </p:nvSpPr>
        <p:spPr>
          <a:xfrm>
            <a:off x="327925" y="692950"/>
            <a:ext cx="5843400" cy="681600"/>
          </a:xfrm>
          <a:prstGeom prst="rect">
            <a:avLst/>
          </a:prstGeom>
          <a:noFill/>
          <a:ln>
            <a:noFill/>
          </a:ln>
        </p:spPr>
        <p:txBody>
          <a:bodyPr anchorCtr="0" anchor="t" bIns="91425" lIns="91425" rIns="91425" tIns="91425">
            <a:noAutofit/>
          </a:bodyPr>
          <a:lstStyle/>
          <a:p>
            <a:pPr lvl="0">
              <a:spcBef>
                <a:spcPts val="0"/>
              </a:spcBef>
              <a:buNone/>
            </a:pPr>
            <a:r>
              <a:rPr b="1" lang="zh-CN" sz="1800"/>
              <a:t>L’entreprise</a:t>
            </a:r>
          </a:p>
        </p:txBody>
      </p:sp>
      <p:pic>
        <p:nvPicPr>
          <p:cNvPr id="199" name="Shape 199"/>
          <p:cNvPicPr preferRelativeResize="0"/>
          <p:nvPr/>
        </p:nvPicPr>
        <p:blipFill>
          <a:blip r:embed="rId4">
            <a:alphaModFix/>
          </a:blip>
          <a:stretch>
            <a:fillRect/>
          </a:stretch>
        </p:blipFill>
        <p:spPr>
          <a:xfrm>
            <a:off x="1810025" y="692950"/>
            <a:ext cx="1628775" cy="361950"/>
          </a:xfrm>
          <a:prstGeom prst="rect">
            <a:avLst/>
          </a:prstGeom>
          <a:noFill/>
          <a:ln>
            <a:noFill/>
          </a:ln>
        </p:spPr>
      </p:pic>
      <p:sp>
        <p:nvSpPr>
          <p:cNvPr id="200" name="Shape 200"/>
          <p:cNvSpPr txBox="1"/>
          <p:nvPr/>
        </p:nvSpPr>
        <p:spPr>
          <a:xfrm>
            <a:off x="1797000" y="1374550"/>
            <a:ext cx="5550000" cy="3000000"/>
          </a:xfrm>
          <a:prstGeom prst="rect">
            <a:avLst/>
          </a:prstGeom>
          <a:noFill/>
          <a:ln>
            <a:noFill/>
          </a:ln>
        </p:spPr>
        <p:txBody>
          <a:bodyPr anchorCtr="0" anchor="ctr" bIns="91425" lIns="91425" rIns="91425" tIns="91425">
            <a:noAutofit/>
          </a:bodyPr>
          <a:lstStyle/>
          <a:p>
            <a:pPr lvl="0" rtl="0">
              <a:lnSpc>
                <a:spcPct val="138000"/>
              </a:lnSpc>
              <a:spcBef>
                <a:spcPts val="0"/>
              </a:spcBef>
              <a:buNone/>
            </a:pPr>
            <a:r>
              <a:t/>
            </a:r>
            <a:endParaRPr/>
          </a:p>
        </p:txBody>
      </p:sp>
      <p:sp>
        <p:nvSpPr>
          <p:cNvPr id="201" name="Shape 201"/>
          <p:cNvSpPr txBox="1"/>
          <p:nvPr>
            <p:ph idx="12" type="sldNum"/>
          </p:nvPr>
        </p:nvSpPr>
        <p:spPr>
          <a:xfrm>
            <a:off x="6553200" y="4767739"/>
            <a:ext cx="2133600" cy="2730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CN"/>
              <a:t>‹#›</a:t>
            </a:fld>
          </a:p>
        </p:txBody>
      </p:sp>
      <p:pic>
        <p:nvPicPr>
          <p:cNvPr id="202" name="Shape 202"/>
          <p:cNvPicPr preferRelativeResize="0"/>
          <p:nvPr/>
        </p:nvPicPr>
        <p:blipFill>
          <a:blip r:embed="rId5">
            <a:alphaModFix/>
          </a:blip>
          <a:stretch>
            <a:fillRect/>
          </a:stretch>
        </p:blipFill>
        <p:spPr>
          <a:xfrm>
            <a:off x="1673249" y="1132514"/>
            <a:ext cx="5843399" cy="3268673"/>
          </a:xfrm>
          <a:prstGeom prst="rect">
            <a:avLst/>
          </a:prstGeom>
          <a:noFill/>
          <a:ln>
            <a:noFill/>
          </a:ln>
        </p:spPr>
      </p:pic>
      <p:sp>
        <p:nvSpPr>
          <p:cNvPr id="203" name="Shape 203"/>
          <p:cNvSpPr txBox="1"/>
          <p:nvPr/>
        </p:nvSpPr>
        <p:spPr>
          <a:xfrm>
            <a:off x="1969325" y="4374550"/>
            <a:ext cx="5843400" cy="435900"/>
          </a:xfrm>
          <a:prstGeom prst="rect">
            <a:avLst/>
          </a:prstGeom>
          <a:noFill/>
          <a:ln>
            <a:noFill/>
          </a:ln>
        </p:spPr>
        <p:txBody>
          <a:bodyPr anchorCtr="0" anchor="ctr" bIns="91425" lIns="91425" rIns="91425" tIns="91425">
            <a:noAutofit/>
          </a:bodyPr>
          <a:lstStyle/>
          <a:p>
            <a:pPr lvl="0" rtl="0">
              <a:lnSpc>
                <a:spcPct val="138000"/>
              </a:lnSpc>
              <a:spcBef>
                <a:spcPts val="0"/>
              </a:spcBef>
              <a:buNone/>
            </a:pPr>
            <a:r>
              <a:t/>
            </a:r>
            <a:endParaRPr/>
          </a:p>
        </p:txBody>
      </p:sp>
      <p:sp>
        <p:nvSpPr>
          <p:cNvPr id="204" name="Shape 204"/>
          <p:cNvSpPr/>
          <p:nvPr/>
        </p:nvSpPr>
        <p:spPr>
          <a:xfrm>
            <a:off x="1540401" y="4478800"/>
            <a:ext cx="6257400" cy="350100"/>
          </a:xfrm>
          <a:prstGeom prst="rect">
            <a:avLst/>
          </a:prstGeom>
          <a:gradFill>
            <a:gsLst>
              <a:gs pos="0">
                <a:srgbClr val="577283"/>
              </a:gs>
              <a:gs pos="100000">
                <a:srgbClr val="224F6A"/>
              </a:gs>
            </a:gsLst>
            <a:lin ang="5400012" scaled="0"/>
          </a:gradFill>
          <a:ln cap="flat" cmpd="sng" w="254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SzPct val="25000"/>
              <a:buNone/>
            </a:pPr>
            <a:r>
              <a:rPr lang="zh-CN" sz="1800">
                <a:solidFill>
                  <a:schemeClr val="lt1"/>
                </a:solidFill>
              </a:rPr>
              <a:t>Pas d’affichage direct dans le navigateur des fichiers IFC</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8" name="Shape 208"/>
        <p:cNvGrpSpPr/>
        <p:nvPr/>
      </p:nvGrpSpPr>
      <p:grpSpPr>
        <a:xfrm>
          <a:off x="0" y="0"/>
          <a:ext cx="0" cy="0"/>
          <a:chOff x="0" y="0"/>
          <a:chExt cx="0" cy="0"/>
        </a:xfrm>
      </p:grpSpPr>
      <p:sp>
        <p:nvSpPr>
          <p:cNvPr id="209" name="Shape 209"/>
          <p:cNvSpPr/>
          <p:nvPr/>
        </p:nvSpPr>
        <p:spPr>
          <a:xfrm>
            <a:off x="514350" y="184309"/>
            <a:ext cx="8161200" cy="309900"/>
          </a:xfrm>
          <a:prstGeom prst="roundRect">
            <a:avLst>
              <a:gd fmla="val 9369" name="adj"/>
            </a:avLst>
          </a:prstGeom>
          <a:gradFill>
            <a:gsLst>
              <a:gs pos="0">
                <a:srgbClr val="717171"/>
              </a:gs>
              <a:gs pos="50000">
                <a:srgbClr val="5B5B5B"/>
              </a:gs>
              <a:gs pos="100000">
                <a:srgbClr val="717171"/>
              </a:gs>
            </a:gsLst>
            <a:lin ang="5400012" scaled="0"/>
          </a:gradFill>
          <a:ln cap="flat" cmpd="sng" w="9525">
            <a:solidFill>
              <a:srgbClr val="5B5B5B"/>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10" name="Shape 210"/>
          <p:cNvCxnSpPr/>
          <p:nvPr/>
        </p:nvCxnSpPr>
        <p:spPr>
          <a:xfrm rot="10800000">
            <a:off x="2230438" y="191668"/>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211" name="Shape 211"/>
          <p:cNvCxnSpPr/>
          <p:nvPr/>
        </p:nvCxnSpPr>
        <p:spPr>
          <a:xfrm rot="10800000">
            <a:off x="3249613" y="191337"/>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212" name="Shape 212"/>
          <p:cNvCxnSpPr/>
          <p:nvPr/>
        </p:nvCxnSpPr>
        <p:spPr>
          <a:xfrm rot="10800000">
            <a:off x="4267200" y="195440"/>
            <a:ext cx="0" cy="302400"/>
          </a:xfrm>
          <a:prstGeom prst="straightConnector1">
            <a:avLst/>
          </a:prstGeom>
          <a:noFill/>
          <a:ln cap="flat" cmpd="sng" w="12700">
            <a:solidFill>
              <a:srgbClr val="5B5B5B"/>
            </a:solidFill>
            <a:prstDash val="solid"/>
            <a:round/>
            <a:headEnd len="med" w="med" type="none"/>
            <a:tailEnd len="med" w="med" type="none"/>
          </a:ln>
        </p:spPr>
      </p:cxnSp>
      <p:sp>
        <p:nvSpPr>
          <p:cNvPr id="213" name="Shape 213"/>
          <p:cNvSpPr/>
          <p:nvPr/>
        </p:nvSpPr>
        <p:spPr>
          <a:xfrm>
            <a:off x="493712" y="184309"/>
            <a:ext cx="1779600" cy="311400"/>
          </a:xfrm>
          <a:prstGeom prst="roundRect">
            <a:avLst>
              <a:gd fmla="val 9369" name="adj"/>
            </a:avLst>
          </a:prstGeom>
          <a:solidFill>
            <a:srgbClr val="373737"/>
          </a:solidFill>
          <a:ln cap="flat" cmpd="sng" w="9525">
            <a:solidFill>
              <a:srgbClr val="373737"/>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14" name="Shape 214"/>
          <p:cNvCxnSpPr/>
          <p:nvPr/>
        </p:nvCxnSpPr>
        <p:spPr>
          <a:xfrm rot="10800000">
            <a:off x="5291137" y="185981"/>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215" name="Shape 215"/>
          <p:cNvCxnSpPr/>
          <p:nvPr/>
        </p:nvCxnSpPr>
        <p:spPr>
          <a:xfrm rot="10800000">
            <a:off x="6308725" y="195519"/>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216" name="Shape 216"/>
          <p:cNvCxnSpPr/>
          <p:nvPr/>
        </p:nvCxnSpPr>
        <p:spPr>
          <a:xfrm rot="10800000">
            <a:off x="7334250" y="187895"/>
            <a:ext cx="0" cy="302400"/>
          </a:xfrm>
          <a:prstGeom prst="straightConnector1">
            <a:avLst/>
          </a:prstGeom>
          <a:noFill/>
          <a:ln cap="flat" cmpd="sng" w="12700">
            <a:solidFill>
              <a:srgbClr val="5B5B5B"/>
            </a:solidFill>
            <a:prstDash val="solid"/>
            <a:round/>
            <a:headEnd len="med" w="med" type="none"/>
            <a:tailEnd len="med" w="med" type="none"/>
          </a:ln>
        </p:spPr>
      </p:cxnSp>
      <p:pic>
        <p:nvPicPr>
          <p:cNvPr id="217" name="Shape 217"/>
          <p:cNvPicPr preferRelativeResize="0"/>
          <p:nvPr/>
        </p:nvPicPr>
        <p:blipFill rotWithShape="1">
          <a:blip r:embed="rId3">
            <a:alphaModFix/>
          </a:blip>
          <a:srcRect b="16404" l="87257" r="929" t="20958"/>
          <a:stretch/>
        </p:blipFill>
        <p:spPr>
          <a:xfrm>
            <a:off x="7535445" y="249359"/>
            <a:ext cx="1080000" cy="194400"/>
          </a:xfrm>
          <a:prstGeom prst="roundRect">
            <a:avLst>
              <a:gd fmla="val 16667" name="adj"/>
            </a:avLst>
          </a:prstGeom>
          <a:noFill/>
          <a:ln>
            <a:noFill/>
          </a:ln>
        </p:spPr>
      </p:pic>
      <p:sp>
        <p:nvSpPr>
          <p:cNvPr id="218" name="Shape 218"/>
          <p:cNvSpPr/>
          <p:nvPr/>
        </p:nvSpPr>
        <p:spPr>
          <a:xfrm>
            <a:off x="323850" y="692944"/>
            <a:ext cx="8496300" cy="4147800"/>
          </a:xfrm>
          <a:prstGeom prst="rect">
            <a:avLst/>
          </a:prstGeom>
          <a:solidFill>
            <a:schemeClr val="lt1"/>
          </a:solidFill>
          <a:ln cap="flat" cmpd="sng" w="9525">
            <a:solidFill>
              <a:srgbClr val="395E89"/>
            </a:solidFill>
            <a:prstDash val="dash"/>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9" name="Shape 219"/>
          <p:cNvSpPr txBox="1"/>
          <p:nvPr/>
        </p:nvSpPr>
        <p:spPr>
          <a:xfrm>
            <a:off x="886700" y="217175"/>
            <a:ext cx="10800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Introduction</a:t>
            </a:r>
          </a:p>
        </p:txBody>
      </p:sp>
      <p:sp>
        <p:nvSpPr>
          <p:cNvPr id="220" name="Shape 220"/>
          <p:cNvSpPr txBox="1"/>
          <p:nvPr/>
        </p:nvSpPr>
        <p:spPr>
          <a:xfrm>
            <a:off x="2384714" y="211400"/>
            <a:ext cx="8649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Stratégie</a:t>
            </a:r>
          </a:p>
        </p:txBody>
      </p:sp>
      <p:sp>
        <p:nvSpPr>
          <p:cNvPr id="221" name="Shape 221"/>
          <p:cNvSpPr txBox="1"/>
          <p:nvPr/>
        </p:nvSpPr>
        <p:spPr>
          <a:xfrm>
            <a:off x="3511550" y="211455"/>
            <a:ext cx="7206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Client</a:t>
            </a:r>
          </a:p>
        </p:txBody>
      </p:sp>
      <p:sp>
        <p:nvSpPr>
          <p:cNvPr id="222" name="Shape 222"/>
          <p:cNvSpPr txBox="1"/>
          <p:nvPr/>
        </p:nvSpPr>
        <p:spPr>
          <a:xfrm>
            <a:off x="4530725" y="211455"/>
            <a:ext cx="7206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Serveur</a:t>
            </a:r>
          </a:p>
        </p:txBody>
      </p:sp>
      <p:sp>
        <p:nvSpPr>
          <p:cNvPr id="223" name="Shape 223"/>
          <p:cNvSpPr txBox="1"/>
          <p:nvPr/>
        </p:nvSpPr>
        <p:spPr>
          <a:xfrm>
            <a:off x="5549900" y="211455"/>
            <a:ext cx="7191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Démo</a:t>
            </a:r>
          </a:p>
        </p:txBody>
      </p:sp>
      <p:sp>
        <p:nvSpPr>
          <p:cNvPr id="224" name="Shape 224"/>
          <p:cNvSpPr txBox="1"/>
          <p:nvPr/>
        </p:nvSpPr>
        <p:spPr>
          <a:xfrm>
            <a:off x="6423327" y="211450"/>
            <a:ext cx="864899"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Conclusion</a:t>
            </a:r>
          </a:p>
        </p:txBody>
      </p:sp>
      <p:cxnSp>
        <p:nvCxnSpPr>
          <p:cNvPr id="225" name="Shape 225"/>
          <p:cNvCxnSpPr/>
          <p:nvPr/>
        </p:nvCxnSpPr>
        <p:spPr>
          <a:xfrm>
            <a:off x="6415087" y="2386012"/>
            <a:ext cx="1382700" cy="0"/>
          </a:xfrm>
          <a:prstGeom prst="straightConnector1">
            <a:avLst/>
          </a:prstGeom>
          <a:noFill/>
          <a:ln cap="flat" cmpd="sng" w="9525">
            <a:solidFill>
              <a:srgbClr val="FFFFFF">
                <a:alpha val="21960"/>
              </a:srgbClr>
            </a:solidFill>
            <a:prstDash val="solid"/>
            <a:round/>
            <a:headEnd len="med" w="med" type="none"/>
            <a:tailEnd len="med" w="med" type="none"/>
          </a:ln>
        </p:spPr>
      </p:cxnSp>
      <p:cxnSp>
        <p:nvCxnSpPr>
          <p:cNvPr id="226" name="Shape 226"/>
          <p:cNvCxnSpPr/>
          <p:nvPr/>
        </p:nvCxnSpPr>
        <p:spPr>
          <a:xfrm>
            <a:off x="5197417" y="2348865"/>
            <a:ext cx="1370400" cy="0"/>
          </a:xfrm>
          <a:prstGeom prst="straightConnector1">
            <a:avLst/>
          </a:prstGeom>
          <a:noFill/>
          <a:ln cap="flat" cmpd="sng" w="9525">
            <a:solidFill>
              <a:srgbClr val="FFFFFF">
                <a:alpha val="35690"/>
              </a:srgbClr>
            </a:solidFill>
            <a:prstDash val="solid"/>
            <a:round/>
            <a:headEnd len="med" w="med" type="none"/>
            <a:tailEnd len="med" w="med" type="none"/>
          </a:ln>
        </p:spPr>
      </p:cxnSp>
      <p:sp>
        <p:nvSpPr>
          <p:cNvPr id="227" name="Shape 227"/>
          <p:cNvSpPr txBox="1"/>
          <p:nvPr/>
        </p:nvSpPr>
        <p:spPr>
          <a:xfrm>
            <a:off x="327925" y="692950"/>
            <a:ext cx="5843400" cy="681600"/>
          </a:xfrm>
          <a:prstGeom prst="rect">
            <a:avLst/>
          </a:prstGeom>
          <a:noFill/>
          <a:ln>
            <a:noFill/>
          </a:ln>
        </p:spPr>
        <p:txBody>
          <a:bodyPr anchorCtr="0" anchor="t" bIns="91425" lIns="91425" rIns="91425" tIns="91425">
            <a:noAutofit/>
          </a:bodyPr>
          <a:lstStyle/>
          <a:p>
            <a:pPr lvl="0" rtl="0">
              <a:spcBef>
                <a:spcPts val="0"/>
              </a:spcBef>
              <a:buNone/>
            </a:pPr>
            <a:r>
              <a:rPr b="1" lang="zh-CN" sz="1800"/>
              <a:t>Cahier des charges</a:t>
            </a:r>
          </a:p>
        </p:txBody>
      </p:sp>
      <p:sp>
        <p:nvSpPr>
          <p:cNvPr id="228" name="Shape 228"/>
          <p:cNvSpPr txBox="1"/>
          <p:nvPr>
            <p:ph idx="12" type="sldNum"/>
          </p:nvPr>
        </p:nvSpPr>
        <p:spPr>
          <a:xfrm>
            <a:off x="6553200" y="4767739"/>
            <a:ext cx="2133600" cy="2730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CN"/>
              <a:t>‹#›</a:t>
            </a:fld>
          </a:p>
        </p:txBody>
      </p:sp>
      <p:sp>
        <p:nvSpPr>
          <p:cNvPr id="229" name="Shape 229"/>
          <p:cNvSpPr/>
          <p:nvPr/>
        </p:nvSpPr>
        <p:spPr>
          <a:xfrm>
            <a:off x="392125" y="1922800"/>
            <a:ext cx="8355600" cy="1577400"/>
          </a:xfrm>
          <a:prstGeom prst="roundRect">
            <a:avLst>
              <a:gd fmla="val 7718" name="adj"/>
            </a:avLst>
          </a:prstGeom>
          <a:solidFill>
            <a:srgbClr val="6FA8DC"/>
          </a:solidFill>
          <a:ln cap="flat" cmpd="sng" w="19050">
            <a:solidFill>
              <a:srgbClr val="5B5B5B"/>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30" name="Shape 230"/>
          <p:cNvSpPr txBox="1"/>
          <p:nvPr/>
        </p:nvSpPr>
        <p:spPr>
          <a:xfrm>
            <a:off x="606400" y="1082850"/>
            <a:ext cx="4864500" cy="3757800"/>
          </a:xfrm>
          <a:prstGeom prst="rect">
            <a:avLst/>
          </a:prstGeom>
          <a:noFill/>
          <a:ln>
            <a:noFill/>
          </a:ln>
        </p:spPr>
        <p:txBody>
          <a:bodyPr anchorCtr="0" anchor="ctr" bIns="91425" lIns="91425" rIns="91425" tIns="91425">
            <a:noAutofit/>
          </a:bodyPr>
          <a:lstStyle/>
          <a:p>
            <a:pPr lvl="0" rtl="0">
              <a:lnSpc>
                <a:spcPct val="138000"/>
              </a:lnSpc>
              <a:spcBef>
                <a:spcPts val="0"/>
              </a:spcBef>
              <a:buNone/>
            </a:pPr>
            <a:r>
              <a:rPr lang="zh-CN"/>
              <a:t>Une application web multi-platformes et Opensource</a:t>
            </a:r>
          </a:p>
          <a:p>
            <a:pPr lvl="0" rtl="0">
              <a:lnSpc>
                <a:spcPct val="138000"/>
              </a:lnSpc>
              <a:spcBef>
                <a:spcPts val="0"/>
              </a:spcBef>
              <a:buNone/>
            </a:pPr>
            <a:r>
              <a:t/>
            </a:r>
            <a:endParaRPr/>
          </a:p>
          <a:p>
            <a:pPr indent="-317500" lvl="0" marL="457200" rtl="0">
              <a:lnSpc>
                <a:spcPct val="138000"/>
              </a:lnSpc>
              <a:spcBef>
                <a:spcPts val="0"/>
              </a:spcBef>
              <a:buClr>
                <a:schemeClr val="dk1"/>
              </a:buClr>
            </a:pPr>
            <a:r>
              <a:rPr lang="zh-CN"/>
              <a:t>Coté client</a:t>
            </a:r>
          </a:p>
          <a:p>
            <a:pPr indent="-317500" lvl="1" marL="914400" rtl="0">
              <a:lnSpc>
                <a:spcPct val="138000"/>
              </a:lnSpc>
              <a:spcBef>
                <a:spcPts val="0"/>
              </a:spcBef>
              <a:buClr>
                <a:schemeClr val="dk1"/>
              </a:buClr>
              <a:buFont typeface="Arial"/>
              <a:buChar char="●"/>
            </a:pPr>
            <a:r>
              <a:rPr lang="zh-CN"/>
              <a:t>Récuperer les données du serveur</a:t>
            </a:r>
          </a:p>
          <a:p>
            <a:pPr indent="-317500" lvl="1" marL="914400" rtl="0">
              <a:lnSpc>
                <a:spcPct val="138000"/>
              </a:lnSpc>
              <a:spcBef>
                <a:spcPts val="0"/>
              </a:spcBef>
              <a:buClr>
                <a:schemeClr val="dk1"/>
              </a:buClr>
              <a:buFont typeface="Arial"/>
              <a:buChar char="●"/>
            </a:pPr>
            <a:r>
              <a:rPr lang="zh-CN"/>
              <a:t>Afficher IFC</a:t>
            </a:r>
          </a:p>
          <a:p>
            <a:pPr indent="-317500" lvl="1" marL="914400" rtl="0">
              <a:lnSpc>
                <a:spcPct val="138000"/>
              </a:lnSpc>
              <a:spcBef>
                <a:spcPts val="0"/>
              </a:spcBef>
              <a:buClr>
                <a:schemeClr val="dk1"/>
              </a:buClr>
              <a:buFont typeface="Arial"/>
              <a:buChar char="●"/>
            </a:pPr>
            <a:r>
              <a:rPr lang="zh-CN"/>
              <a:t>UI – portable et ordinateur</a:t>
            </a:r>
          </a:p>
          <a:p>
            <a:pPr indent="0" lvl="0" marL="457200" rtl="0">
              <a:lnSpc>
                <a:spcPct val="138000"/>
              </a:lnSpc>
              <a:spcBef>
                <a:spcPts val="0"/>
              </a:spcBef>
              <a:buNone/>
            </a:pPr>
            <a:r>
              <a:t/>
            </a:r>
            <a:endParaRPr/>
          </a:p>
          <a:p>
            <a:pPr lvl="0" rtl="0">
              <a:lnSpc>
                <a:spcPct val="138000"/>
              </a:lnSpc>
              <a:spcBef>
                <a:spcPts val="0"/>
              </a:spcBef>
              <a:buNone/>
            </a:pPr>
            <a:r>
              <a:rPr lang="zh-CN"/>
              <a:t>Mais aussi :</a:t>
            </a:r>
          </a:p>
          <a:p>
            <a:pPr indent="-317500" lvl="0" marL="457200" rtl="0">
              <a:lnSpc>
                <a:spcPct val="138000"/>
              </a:lnSpc>
              <a:spcBef>
                <a:spcPts val="0"/>
              </a:spcBef>
              <a:buClr>
                <a:schemeClr val="dk1"/>
              </a:buClr>
            </a:pPr>
            <a:r>
              <a:rPr lang="zh-CN"/>
              <a:t>Publication du code en ligne (github) + Open source</a:t>
            </a:r>
          </a:p>
          <a:p>
            <a:pPr indent="-317500" lvl="0" marL="457200" rtl="0">
              <a:lnSpc>
                <a:spcPct val="138000"/>
              </a:lnSpc>
              <a:spcBef>
                <a:spcPts val="0"/>
              </a:spcBef>
              <a:buClr>
                <a:schemeClr val="dk1"/>
              </a:buClr>
            </a:pPr>
            <a:r>
              <a:rPr lang="zh-CN"/>
              <a:t>Documentation</a:t>
            </a:r>
          </a:p>
        </p:txBody>
      </p:sp>
      <p:sp>
        <p:nvSpPr>
          <p:cNvPr id="231" name="Shape 231"/>
          <p:cNvSpPr txBox="1"/>
          <p:nvPr/>
        </p:nvSpPr>
        <p:spPr>
          <a:xfrm>
            <a:off x="4684800" y="1211487"/>
            <a:ext cx="3616500" cy="3000000"/>
          </a:xfrm>
          <a:prstGeom prst="rect">
            <a:avLst/>
          </a:prstGeom>
          <a:noFill/>
          <a:ln>
            <a:noFill/>
          </a:ln>
        </p:spPr>
        <p:txBody>
          <a:bodyPr anchorCtr="0" anchor="ctr" bIns="91425" lIns="91425" rIns="91425" tIns="91425">
            <a:noAutofit/>
          </a:bodyPr>
          <a:lstStyle/>
          <a:p>
            <a:pPr indent="-317500" lvl="0" marL="457200" rtl="0">
              <a:lnSpc>
                <a:spcPct val="138000"/>
              </a:lnSpc>
              <a:spcBef>
                <a:spcPts val="0"/>
              </a:spcBef>
              <a:buClr>
                <a:schemeClr val="dk1"/>
              </a:buClr>
            </a:pPr>
            <a:r>
              <a:rPr lang="zh-CN">
                <a:solidFill>
                  <a:schemeClr val="dk1"/>
                </a:solidFill>
              </a:rPr>
              <a:t>Côté serveur</a:t>
            </a:r>
          </a:p>
          <a:p>
            <a:pPr indent="-317500" lvl="1" marL="914400" rtl="0">
              <a:lnSpc>
                <a:spcPct val="138000"/>
              </a:lnSpc>
              <a:spcBef>
                <a:spcPts val="0"/>
              </a:spcBef>
              <a:buClr>
                <a:schemeClr val="dk1"/>
              </a:buClr>
              <a:buFont typeface="Arial"/>
              <a:buChar char="●"/>
            </a:pPr>
            <a:r>
              <a:rPr lang="zh-CN">
                <a:solidFill>
                  <a:schemeClr val="dk1"/>
                </a:solidFill>
              </a:rPr>
              <a:t>Lire le fichier IFC </a:t>
            </a:r>
          </a:p>
          <a:p>
            <a:pPr indent="-317500" lvl="1" marL="914400" rtl="0">
              <a:lnSpc>
                <a:spcPct val="138000"/>
              </a:lnSpc>
              <a:spcBef>
                <a:spcPts val="0"/>
              </a:spcBef>
              <a:buClr>
                <a:schemeClr val="dk1"/>
              </a:buClr>
              <a:buFont typeface="Arial"/>
              <a:buChar char="●"/>
            </a:pPr>
            <a:r>
              <a:rPr lang="zh-CN">
                <a:solidFill>
                  <a:schemeClr val="dk1"/>
                </a:solidFill>
              </a:rPr>
              <a:t>Parsing du fichier IFC</a:t>
            </a:r>
          </a:p>
          <a:p>
            <a:pPr indent="-317500" lvl="1" marL="914400" rtl="0">
              <a:lnSpc>
                <a:spcPct val="138000"/>
              </a:lnSpc>
              <a:spcBef>
                <a:spcPts val="0"/>
              </a:spcBef>
              <a:buClr>
                <a:schemeClr val="dk1"/>
              </a:buClr>
              <a:buFont typeface="Arial"/>
              <a:buChar char="●"/>
            </a:pPr>
            <a:r>
              <a:rPr lang="zh-CN">
                <a:solidFill>
                  <a:schemeClr val="dk1"/>
                </a:solidFill>
              </a:rPr>
              <a:t>Socket pour envoyer les IFC</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5" name="Shape 235"/>
        <p:cNvGrpSpPr/>
        <p:nvPr/>
      </p:nvGrpSpPr>
      <p:grpSpPr>
        <a:xfrm>
          <a:off x="0" y="0"/>
          <a:ext cx="0" cy="0"/>
          <a:chOff x="0" y="0"/>
          <a:chExt cx="0" cy="0"/>
        </a:xfrm>
      </p:grpSpPr>
      <p:sp>
        <p:nvSpPr>
          <p:cNvPr id="236" name="Shape 236"/>
          <p:cNvSpPr/>
          <p:nvPr/>
        </p:nvSpPr>
        <p:spPr>
          <a:xfrm>
            <a:off x="514350" y="184309"/>
            <a:ext cx="8161200" cy="309900"/>
          </a:xfrm>
          <a:prstGeom prst="roundRect">
            <a:avLst>
              <a:gd fmla="val 9369" name="adj"/>
            </a:avLst>
          </a:prstGeom>
          <a:gradFill>
            <a:gsLst>
              <a:gs pos="0">
                <a:srgbClr val="717171"/>
              </a:gs>
              <a:gs pos="50000">
                <a:srgbClr val="5B5B5B"/>
              </a:gs>
              <a:gs pos="100000">
                <a:srgbClr val="717171"/>
              </a:gs>
            </a:gsLst>
            <a:lin ang="5400012" scaled="0"/>
          </a:gradFill>
          <a:ln cap="flat" cmpd="sng" w="9525">
            <a:solidFill>
              <a:srgbClr val="5B5B5B"/>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37" name="Shape 237"/>
          <p:cNvCxnSpPr/>
          <p:nvPr/>
        </p:nvCxnSpPr>
        <p:spPr>
          <a:xfrm rot="10800000">
            <a:off x="2230438" y="191668"/>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238" name="Shape 238"/>
          <p:cNvCxnSpPr/>
          <p:nvPr/>
        </p:nvCxnSpPr>
        <p:spPr>
          <a:xfrm rot="10800000">
            <a:off x="3249613" y="191337"/>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239" name="Shape 239"/>
          <p:cNvCxnSpPr/>
          <p:nvPr/>
        </p:nvCxnSpPr>
        <p:spPr>
          <a:xfrm rot="10800000">
            <a:off x="4267200" y="195440"/>
            <a:ext cx="0" cy="302400"/>
          </a:xfrm>
          <a:prstGeom prst="straightConnector1">
            <a:avLst/>
          </a:prstGeom>
          <a:noFill/>
          <a:ln cap="flat" cmpd="sng" w="12700">
            <a:solidFill>
              <a:srgbClr val="5B5B5B"/>
            </a:solidFill>
            <a:prstDash val="solid"/>
            <a:round/>
            <a:headEnd len="med" w="med" type="none"/>
            <a:tailEnd len="med" w="med" type="none"/>
          </a:ln>
        </p:spPr>
      </p:cxnSp>
      <p:sp>
        <p:nvSpPr>
          <p:cNvPr id="240" name="Shape 240"/>
          <p:cNvSpPr/>
          <p:nvPr/>
        </p:nvSpPr>
        <p:spPr>
          <a:xfrm>
            <a:off x="493712" y="184309"/>
            <a:ext cx="1779600" cy="311400"/>
          </a:xfrm>
          <a:prstGeom prst="roundRect">
            <a:avLst>
              <a:gd fmla="val 9369" name="adj"/>
            </a:avLst>
          </a:prstGeom>
          <a:solidFill>
            <a:srgbClr val="373737"/>
          </a:solidFill>
          <a:ln cap="flat" cmpd="sng" w="9525">
            <a:solidFill>
              <a:srgbClr val="373737"/>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41" name="Shape 241"/>
          <p:cNvCxnSpPr/>
          <p:nvPr/>
        </p:nvCxnSpPr>
        <p:spPr>
          <a:xfrm rot="10800000">
            <a:off x="5291137" y="185981"/>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242" name="Shape 242"/>
          <p:cNvCxnSpPr/>
          <p:nvPr/>
        </p:nvCxnSpPr>
        <p:spPr>
          <a:xfrm rot="10800000">
            <a:off x="6308725" y="195519"/>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243" name="Shape 243"/>
          <p:cNvCxnSpPr/>
          <p:nvPr/>
        </p:nvCxnSpPr>
        <p:spPr>
          <a:xfrm rot="10800000">
            <a:off x="7334250" y="187895"/>
            <a:ext cx="0" cy="302400"/>
          </a:xfrm>
          <a:prstGeom prst="straightConnector1">
            <a:avLst/>
          </a:prstGeom>
          <a:noFill/>
          <a:ln cap="flat" cmpd="sng" w="12700">
            <a:solidFill>
              <a:srgbClr val="5B5B5B"/>
            </a:solidFill>
            <a:prstDash val="solid"/>
            <a:round/>
            <a:headEnd len="med" w="med" type="none"/>
            <a:tailEnd len="med" w="med" type="none"/>
          </a:ln>
        </p:spPr>
      </p:cxnSp>
      <p:pic>
        <p:nvPicPr>
          <p:cNvPr id="244" name="Shape 244"/>
          <p:cNvPicPr preferRelativeResize="0"/>
          <p:nvPr/>
        </p:nvPicPr>
        <p:blipFill rotWithShape="1">
          <a:blip r:embed="rId3">
            <a:alphaModFix/>
          </a:blip>
          <a:srcRect b="16404" l="87257" r="929" t="20958"/>
          <a:stretch/>
        </p:blipFill>
        <p:spPr>
          <a:xfrm>
            <a:off x="7535445" y="249359"/>
            <a:ext cx="1080000" cy="194400"/>
          </a:xfrm>
          <a:prstGeom prst="roundRect">
            <a:avLst>
              <a:gd fmla="val 16667" name="adj"/>
            </a:avLst>
          </a:prstGeom>
          <a:noFill/>
          <a:ln>
            <a:noFill/>
          </a:ln>
        </p:spPr>
      </p:pic>
      <p:sp>
        <p:nvSpPr>
          <p:cNvPr id="245" name="Shape 245"/>
          <p:cNvSpPr/>
          <p:nvPr/>
        </p:nvSpPr>
        <p:spPr>
          <a:xfrm>
            <a:off x="323850" y="692944"/>
            <a:ext cx="8496300" cy="4147800"/>
          </a:xfrm>
          <a:prstGeom prst="rect">
            <a:avLst/>
          </a:prstGeom>
          <a:solidFill>
            <a:schemeClr val="lt1"/>
          </a:solidFill>
          <a:ln cap="flat" cmpd="sng" w="9525">
            <a:solidFill>
              <a:srgbClr val="395E89"/>
            </a:solidFill>
            <a:prstDash val="dash"/>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6" name="Shape 246"/>
          <p:cNvSpPr txBox="1"/>
          <p:nvPr/>
        </p:nvSpPr>
        <p:spPr>
          <a:xfrm>
            <a:off x="886700" y="217175"/>
            <a:ext cx="10800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Introduction</a:t>
            </a:r>
          </a:p>
        </p:txBody>
      </p:sp>
      <p:sp>
        <p:nvSpPr>
          <p:cNvPr id="247" name="Shape 247"/>
          <p:cNvSpPr txBox="1"/>
          <p:nvPr/>
        </p:nvSpPr>
        <p:spPr>
          <a:xfrm>
            <a:off x="2384714" y="211400"/>
            <a:ext cx="8649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Stratégie</a:t>
            </a:r>
          </a:p>
        </p:txBody>
      </p:sp>
      <p:sp>
        <p:nvSpPr>
          <p:cNvPr id="248" name="Shape 248"/>
          <p:cNvSpPr txBox="1"/>
          <p:nvPr/>
        </p:nvSpPr>
        <p:spPr>
          <a:xfrm>
            <a:off x="3511550" y="211455"/>
            <a:ext cx="7206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Client</a:t>
            </a:r>
          </a:p>
        </p:txBody>
      </p:sp>
      <p:sp>
        <p:nvSpPr>
          <p:cNvPr id="249" name="Shape 249"/>
          <p:cNvSpPr txBox="1"/>
          <p:nvPr/>
        </p:nvSpPr>
        <p:spPr>
          <a:xfrm>
            <a:off x="4530725" y="211455"/>
            <a:ext cx="7206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Serveur</a:t>
            </a:r>
          </a:p>
        </p:txBody>
      </p:sp>
      <p:sp>
        <p:nvSpPr>
          <p:cNvPr id="250" name="Shape 250"/>
          <p:cNvSpPr txBox="1"/>
          <p:nvPr/>
        </p:nvSpPr>
        <p:spPr>
          <a:xfrm>
            <a:off x="5549900" y="211455"/>
            <a:ext cx="7191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Démo</a:t>
            </a:r>
          </a:p>
        </p:txBody>
      </p:sp>
      <p:sp>
        <p:nvSpPr>
          <p:cNvPr id="251" name="Shape 251"/>
          <p:cNvSpPr txBox="1"/>
          <p:nvPr/>
        </p:nvSpPr>
        <p:spPr>
          <a:xfrm>
            <a:off x="6423327" y="211450"/>
            <a:ext cx="864899"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Conclusion</a:t>
            </a:r>
          </a:p>
        </p:txBody>
      </p:sp>
      <p:cxnSp>
        <p:nvCxnSpPr>
          <p:cNvPr id="252" name="Shape 252"/>
          <p:cNvCxnSpPr/>
          <p:nvPr/>
        </p:nvCxnSpPr>
        <p:spPr>
          <a:xfrm>
            <a:off x="6415087" y="2386012"/>
            <a:ext cx="1382700" cy="0"/>
          </a:xfrm>
          <a:prstGeom prst="straightConnector1">
            <a:avLst/>
          </a:prstGeom>
          <a:noFill/>
          <a:ln cap="flat" cmpd="sng" w="9525">
            <a:solidFill>
              <a:srgbClr val="FFFFFF">
                <a:alpha val="21960"/>
              </a:srgbClr>
            </a:solidFill>
            <a:prstDash val="solid"/>
            <a:round/>
            <a:headEnd len="med" w="med" type="none"/>
            <a:tailEnd len="med" w="med" type="none"/>
          </a:ln>
        </p:spPr>
      </p:cxnSp>
      <p:cxnSp>
        <p:nvCxnSpPr>
          <p:cNvPr id="253" name="Shape 253"/>
          <p:cNvCxnSpPr/>
          <p:nvPr/>
        </p:nvCxnSpPr>
        <p:spPr>
          <a:xfrm>
            <a:off x="5197417" y="2348865"/>
            <a:ext cx="1370400" cy="0"/>
          </a:xfrm>
          <a:prstGeom prst="straightConnector1">
            <a:avLst/>
          </a:prstGeom>
          <a:noFill/>
          <a:ln cap="flat" cmpd="sng" w="9525">
            <a:solidFill>
              <a:srgbClr val="FFFFFF">
                <a:alpha val="35690"/>
              </a:srgbClr>
            </a:solidFill>
            <a:prstDash val="solid"/>
            <a:round/>
            <a:headEnd len="med" w="med" type="none"/>
            <a:tailEnd len="med" w="med" type="none"/>
          </a:ln>
        </p:spPr>
      </p:cxnSp>
      <p:sp>
        <p:nvSpPr>
          <p:cNvPr id="254" name="Shape 254"/>
          <p:cNvSpPr txBox="1"/>
          <p:nvPr/>
        </p:nvSpPr>
        <p:spPr>
          <a:xfrm>
            <a:off x="327925" y="692950"/>
            <a:ext cx="5843400" cy="681600"/>
          </a:xfrm>
          <a:prstGeom prst="rect">
            <a:avLst/>
          </a:prstGeom>
          <a:noFill/>
          <a:ln>
            <a:noFill/>
          </a:ln>
        </p:spPr>
        <p:txBody>
          <a:bodyPr anchorCtr="0" anchor="t" bIns="91425" lIns="91425" rIns="91425" tIns="91425">
            <a:noAutofit/>
          </a:bodyPr>
          <a:lstStyle/>
          <a:p>
            <a:pPr lvl="0" rtl="0">
              <a:spcBef>
                <a:spcPts val="0"/>
              </a:spcBef>
              <a:buNone/>
            </a:pPr>
            <a:r>
              <a:rPr b="1" lang="zh-CN" sz="1800"/>
              <a:t>Plan</a:t>
            </a:r>
          </a:p>
        </p:txBody>
      </p:sp>
      <p:sp>
        <p:nvSpPr>
          <p:cNvPr id="255" name="Shape 255"/>
          <p:cNvSpPr txBox="1"/>
          <p:nvPr/>
        </p:nvSpPr>
        <p:spPr>
          <a:xfrm>
            <a:off x="1115300" y="1569650"/>
            <a:ext cx="3489900" cy="2424900"/>
          </a:xfrm>
          <a:prstGeom prst="rect">
            <a:avLst/>
          </a:prstGeom>
          <a:noFill/>
          <a:ln>
            <a:noFill/>
          </a:ln>
        </p:spPr>
        <p:txBody>
          <a:bodyPr anchorCtr="0" anchor="ctr" bIns="91425" lIns="91425" rIns="91425" tIns="91425">
            <a:noAutofit/>
          </a:bodyPr>
          <a:lstStyle/>
          <a:p>
            <a:pPr indent="-419100" lvl="0" marL="457200" rtl="0">
              <a:lnSpc>
                <a:spcPct val="200000"/>
              </a:lnSpc>
              <a:spcBef>
                <a:spcPts val="640"/>
              </a:spcBef>
              <a:buClr>
                <a:schemeClr val="dk1"/>
              </a:buClr>
              <a:buSzPct val="100000"/>
              <a:buFont typeface="Calibri"/>
              <a:buAutoNum type="arabicPeriod"/>
            </a:pPr>
            <a:r>
              <a:rPr lang="zh-CN" sz="3000">
                <a:solidFill>
                  <a:schemeClr val="dk1"/>
                </a:solidFill>
                <a:latin typeface="Calibri"/>
                <a:ea typeface="Calibri"/>
                <a:cs typeface="Calibri"/>
                <a:sym typeface="Calibri"/>
              </a:rPr>
              <a:t>Notre stratégie</a:t>
            </a:r>
          </a:p>
          <a:p>
            <a:pPr indent="-419100" lvl="0" marL="457200" rtl="0">
              <a:lnSpc>
                <a:spcPct val="200000"/>
              </a:lnSpc>
              <a:spcBef>
                <a:spcPts val="640"/>
              </a:spcBef>
              <a:buClr>
                <a:schemeClr val="dk1"/>
              </a:buClr>
              <a:buSzPct val="100000"/>
              <a:buFont typeface="Calibri"/>
              <a:buAutoNum type="arabicPeriod"/>
            </a:pPr>
            <a:r>
              <a:rPr lang="zh-CN" sz="3000">
                <a:solidFill>
                  <a:schemeClr val="dk1"/>
                </a:solidFill>
                <a:latin typeface="Calibri"/>
                <a:ea typeface="Calibri"/>
                <a:cs typeface="Calibri"/>
                <a:sym typeface="Calibri"/>
              </a:rPr>
              <a:t>Partie Client </a:t>
            </a:r>
          </a:p>
          <a:p>
            <a:pPr indent="-419100" lvl="0" marL="457200" rtl="0">
              <a:lnSpc>
                <a:spcPct val="200000"/>
              </a:lnSpc>
              <a:spcBef>
                <a:spcPts val="640"/>
              </a:spcBef>
              <a:buClr>
                <a:schemeClr val="dk1"/>
              </a:buClr>
              <a:buSzPct val="100000"/>
              <a:buFont typeface="Calibri"/>
              <a:buAutoNum type="arabicPeriod"/>
            </a:pPr>
            <a:r>
              <a:rPr lang="zh-CN" sz="3000">
                <a:solidFill>
                  <a:schemeClr val="dk1"/>
                </a:solidFill>
                <a:latin typeface="Calibri"/>
                <a:ea typeface="Calibri"/>
                <a:cs typeface="Calibri"/>
                <a:sym typeface="Calibri"/>
              </a:rPr>
              <a:t>Partie Serveur</a:t>
            </a:r>
          </a:p>
        </p:txBody>
      </p:sp>
      <p:sp>
        <p:nvSpPr>
          <p:cNvPr id="256" name="Shape 256"/>
          <p:cNvSpPr txBox="1"/>
          <p:nvPr/>
        </p:nvSpPr>
        <p:spPr>
          <a:xfrm>
            <a:off x="5023525" y="1367625"/>
            <a:ext cx="3000000" cy="3000000"/>
          </a:xfrm>
          <a:prstGeom prst="rect">
            <a:avLst/>
          </a:prstGeom>
          <a:noFill/>
          <a:ln>
            <a:noFill/>
          </a:ln>
        </p:spPr>
        <p:txBody>
          <a:bodyPr anchorCtr="0" anchor="ctr" bIns="91425" lIns="91425" rIns="91425" tIns="91425">
            <a:noAutofit/>
          </a:bodyPr>
          <a:lstStyle/>
          <a:p>
            <a:pPr lvl="0" rtl="0">
              <a:lnSpc>
                <a:spcPct val="200000"/>
              </a:lnSpc>
              <a:spcBef>
                <a:spcPts val="640"/>
              </a:spcBef>
              <a:buNone/>
            </a:pPr>
            <a:r>
              <a:rPr lang="zh-CN" sz="3000">
                <a:solidFill>
                  <a:schemeClr val="dk1"/>
                </a:solidFill>
                <a:latin typeface="Calibri"/>
                <a:ea typeface="Calibri"/>
                <a:cs typeface="Calibri"/>
                <a:sym typeface="Calibri"/>
              </a:rPr>
              <a:t>4.	Déployement</a:t>
            </a:r>
          </a:p>
          <a:p>
            <a:pPr lvl="0" rtl="0">
              <a:lnSpc>
                <a:spcPct val="200000"/>
              </a:lnSpc>
              <a:spcBef>
                <a:spcPts val="640"/>
              </a:spcBef>
              <a:buNone/>
            </a:pPr>
            <a:r>
              <a:rPr lang="zh-CN" sz="3000">
                <a:solidFill>
                  <a:schemeClr val="dk1"/>
                </a:solidFill>
                <a:latin typeface="Calibri"/>
                <a:ea typeface="Calibri"/>
                <a:cs typeface="Calibri"/>
                <a:sym typeface="Calibri"/>
              </a:rPr>
              <a:t>5.	Démo </a:t>
            </a:r>
          </a:p>
          <a:p>
            <a:pPr lvl="0" rtl="0">
              <a:lnSpc>
                <a:spcPct val="200000"/>
              </a:lnSpc>
              <a:spcBef>
                <a:spcPts val="640"/>
              </a:spcBef>
              <a:buNone/>
            </a:pPr>
            <a:r>
              <a:rPr lang="zh-CN" sz="3000">
                <a:solidFill>
                  <a:schemeClr val="dk1"/>
                </a:solidFill>
                <a:latin typeface="Calibri"/>
                <a:ea typeface="Calibri"/>
                <a:cs typeface="Calibri"/>
                <a:sym typeface="Calibri"/>
              </a:rPr>
              <a:t>6.	Conclusion </a:t>
            </a:r>
          </a:p>
        </p:txBody>
      </p:sp>
      <p:sp>
        <p:nvSpPr>
          <p:cNvPr id="257" name="Shape 257"/>
          <p:cNvSpPr txBox="1"/>
          <p:nvPr>
            <p:ph idx="12" type="sldNum"/>
          </p:nvPr>
        </p:nvSpPr>
        <p:spPr>
          <a:xfrm>
            <a:off x="6553200" y="4767739"/>
            <a:ext cx="2133600" cy="2730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CN"/>
              <a:t>‹#›</a:t>
            </a:fld>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1" name="Shape 261"/>
        <p:cNvGrpSpPr/>
        <p:nvPr/>
      </p:nvGrpSpPr>
      <p:grpSpPr>
        <a:xfrm>
          <a:off x="0" y="0"/>
          <a:ext cx="0" cy="0"/>
          <a:chOff x="0" y="0"/>
          <a:chExt cx="0" cy="0"/>
        </a:xfrm>
      </p:grpSpPr>
      <p:sp>
        <p:nvSpPr>
          <p:cNvPr id="262" name="Shape 262"/>
          <p:cNvSpPr/>
          <p:nvPr/>
        </p:nvSpPr>
        <p:spPr>
          <a:xfrm>
            <a:off x="514350" y="184309"/>
            <a:ext cx="8161200" cy="309900"/>
          </a:xfrm>
          <a:prstGeom prst="roundRect">
            <a:avLst>
              <a:gd fmla="val 9369" name="adj"/>
            </a:avLst>
          </a:prstGeom>
          <a:gradFill>
            <a:gsLst>
              <a:gs pos="0">
                <a:srgbClr val="717171"/>
              </a:gs>
              <a:gs pos="50000">
                <a:srgbClr val="5B5B5B"/>
              </a:gs>
              <a:gs pos="100000">
                <a:srgbClr val="717171"/>
              </a:gs>
            </a:gsLst>
            <a:lin ang="5400012" scaled="0"/>
          </a:gradFill>
          <a:ln cap="flat" cmpd="sng" w="9525">
            <a:solidFill>
              <a:srgbClr val="5B5B5B"/>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63" name="Shape 263"/>
          <p:cNvCxnSpPr/>
          <p:nvPr/>
        </p:nvCxnSpPr>
        <p:spPr>
          <a:xfrm rot="10800000">
            <a:off x="2230438" y="191668"/>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264" name="Shape 264"/>
          <p:cNvCxnSpPr/>
          <p:nvPr/>
        </p:nvCxnSpPr>
        <p:spPr>
          <a:xfrm rot="10800000">
            <a:off x="3249613" y="191337"/>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265" name="Shape 265"/>
          <p:cNvCxnSpPr/>
          <p:nvPr/>
        </p:nvCxnSpPr>
        <p:spPr>
          <a:xfrm rot="10800000">
            <a:off x="4267200" y="195440"/>
            <a:ext cx="0" cy="302400"/>
          </a:xfrm>
          <a:prstGeom prst="straightConnector1">
            <a:avLst/>
          </a:prstGeom>
          <a:noFill/>
          <a:ln cap="flat" cmpd="sng" w="12700">
            <a:solidFill>
              <a:srgbClr val="5B5B5B"/>
            </a:solidFill>
            <a:prstDash val="solid"/>
            <a:round/>
            <a:headEnd len="med" w="med" type="none"/>
            <a:tailEnd len="med" w="med" type="none"/>
          </a:ln>
        </p:spPr>
      </p:cxnSp>
      <p:sp>
        <p:nvSpPr>
          <p:cNvPr id="266" name="Shape 266"/>
          <p:cNvSpPr/>
          <p:nvPr/>
        </p:nvSpPr>
        <p:spPr>
          <a:xfrm>
            <a:off x="2223325" y="180050"/>
            <a:ext cx="1026300" cy="311400"/>
          </a:xfrm>
          <a:prstGeom prst="roundRect">
            <a:avLst>
              <a:gd fmla="val 9369" name="adj"/>
            </a:avLst>
          </a:prstGeom>
          <a:solidFill>
            <a:srgbClr val="373737"/>
          </a:solidFill>
          <a:ln cap="flat" cmpd="sng" w="9525">
            <a:solidFill>
              <a:srgbClr val="373737"/>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67" name="Shape 267"/>
          <p:cNvCxnSpPr/>
          <p:nvPr/>
        </p:nvCxnSpPr>
        <p:spPr>
          <a:xfrm rot="10800000">
            <a:off x="5291137" y="185981"/>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268" name="Shape 268"/>
          <p:cNvCxnSpPr/>
          <p:nvPr/>
        </p:nvCxnSpPr>
        <p:spPr>
          <a:xfrm rot="10800000">
            <a:off x="6308725" y="195519"/>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269" name="Shape 269"/>
          <p:cNvCxnSpPr/>
          <p:nvPr/>
        </p:nvCxnSpPr>
        <p:spPr>
          <a:xfrm rot="10800000">
            <a:off x="7334250" y="187895"/>
            <a:ext cx="0" cy="302400"/>
          </a:xfrm>
          <a:prstGeom prst="straightConnector1">
            <a:avLst/>
          </a:prstGeom>
          <a:noFill/>
          <a:ln cap="flat" cmpd="sng" w="12700">
            <a:solidFill>
              <a:srgbClr val="5B5B5B"/>
            </a:solidFill>
            <a:prstDash val="solid"/>
            <a:round/>
            <a:headEnd len="med" w="med" type="none"/>
            <a:tailEnd len="med" w="med" type="none"/>
          </a:ln>
        </p:spPr>
      </p:cxnSp>
      <p:pic>
        <p:nvPicPr>
          <p:cNvPr id="270" name="Shape 270"/>
          <p:cNvPicPr preferRelativeResize="0"/>
          <p:nvPr/>
        </p:nvPicPr>
        <p:blipFill rotWithShape="1">
          <a:blip r:embed="rId3">
            <a:alphaModFix/>
          </a:blip>
          <a:srcRect b="16404" l="87257" r="929" t="20958"/>
          <a:stretch/>
        </p:blipFill>
        <p:spPr>
          <a:xfrm>
            <a:off x="7535445" y="249359"/>
            <a:ext cx="1080000" cy="194400"/>
          </a:xfrm>
          <a:prstGeom prst="roundRect">
            <a:avLst>
              <a:gd fmla="val 16667" name="adj"/>
            </a:avLst>
          </a:prstGeom>
          <a:noFill/>
          <a:ln>
            <a:noFill/>
          </a:ln>
        </p:spPr>
      </p:pic>
      <p:sp>
        <p:nvSpPr>
          <p:cNvPr id="271" name="Shape 271"/>
          <p:cNvSpPr/>
          <p:nvPr/>
        </p:nvSpPr>
        <p:spPr>
          <a:xfrm>
            <a:off x="323850" y="692944"/>
            <a:ext cx="8496300" cy="4147800"/>
          </a:xfrm>
          <a:prstGeom prst="rect">
            <a:avLst/>
          </a:prstGeom>
          <a:solidFill>
            <a:schemeClr val="lt1"/>
          </a:solidFill>
          <a:ln cap="flat" cmpd="sng" w="9525">
            <a:solidFill>
              <a:srgbClr val="395E89"/>
            </a:solidFill>
            <a:prstDash val="dash"/>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2" name="Shape 272"/>
          <p:cNvSpPr txBox="1"/>
          <p:nvPr/>
        </p:nvSpPr>
        <p:spPr>
          <a:xfrm>
            <a:off x="886700" y="217175"/>
            <a:ext cx="10800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Introduction</a:t>
            </a:r>
          </a:p>
        </p:txBody>
      </p:sp>
      <p:sp>
        <p:nvSpPr>
          <p:cNvPr id="273" name="Shape 273"/>
          <p:cNvSpPr txBox="1"/>
          <p:nvPr/>
        </p:nvSpPr>
        <p:spPr>
          <a:xfrm>
            <a:off x="2384714" y="211400"/>
            <a:ext cx="8649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Stratégie</a:t>
            </a:r>
          </a:p>
        </p:txBody>
      </p:sp>
      <p:sp>
        <p:nvSpPr>
          <p:cNvPr id="274" name="Shape 274"/>
          <p:cNvSpPr txBox="1"/>
          <p:nvPr/>
        </p:nvSpPr>
        <p:spPr>
          <a:xfrm>
            <a:off x="3511550" y="211455"/>
            <a:ext cx="7206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Client</a:t>
            </a:r>
          </a:p>
        </p:txBody>
      </p:sp>
      <p:sp>
        <p:nvSpPr>
          <p:cNvPr id="275" name="Shape 275"/>
          <p:cNvSpPr txBox="1"/>
          <p:nvPr/>
        </p:nvSpPr>
        <p:spPr>
          <a:xfrm>
            <a:off x="4530725" y="211455"/>
            <a:ext cx="7206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Serveur</a:t>
            </a:r>
          </a:p>
        </p:txBody>
      </p:sp>
      <p:sp>
        <p:nvSpPr>
          <p:cNvPr id="276" name="Shape 276"/>
          <p:cNvSpPr txBox="1"/>
          <p:nvPr/>
        </p:nvSpPr>
        <p:spPr>
          <a:xfrm>
            <a:off x="5549900" y="211455"/>
            <a:ext cx="7191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Démo</a:t>
            </a:r>
          </a:p>
        </p:txBody>
      </p:sp>
      <p:sp>
        <p:nvSpPr>
          <p:cNvPr id="277" name="Shape 277"/>
          <p:cNvSpPr txBox="1"/>
          <p:nvPr/>
        </p:nvSpPr>
        <p:spPr>
          <a:xfrm>
            <a:off x="6423327" y="211450"/>
            <a:ext cx="864899"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Conclusion</a:t>
            </a:r>
          </a:p>
        </p:txBody>
      </p:sp>
      <p:cxnSp>
        <p:nvCxnSpPr>
          <p:cNvPr id="278" name="Shape 278"/>
          <p:cNvCxnSpPr/>
          <p:nvPr/>
        </p:nvCxnSpPr>
        <p:spPr>
          <a:xfrm>
            <a:off x="6415087" y="2386012"/>
            <a:ext cx="1382700" cy="0"/>
          </a:xfrm>
          <a:prstGeom prst="straightConnector1">
            <a:avLst/>
          </a:prstGeom>
          <a:noFill/>
          <a:ln cap="flat" cmpd="sng" w="9525">
            <a:solidFill>
              <a:srgbClr val="FFFFFF">
                <a:alpha val="21960"/>
              </a:srgbClr>
            </a:solidFill>
            <a:prstDash val="solid"/>
            <a:round/>
            <a:headEnd len="med" w="med" type="none"/>
            <a:tailEnd len="med" w="med" type="none"/>
          </a:ln>
        </p:spPr>
      </p:cxnSp>
      <p:sp>
        <p:nvSpPr>
          <p:cNvPr id="279" name="Shape 279"/>
          <p:cNvSpPr/>
          <p:nvPr/>
        </p:nvSpPr>
        <p:spPr>
          <a:xfrm>
            <a:off x="392125" y="1410200"/>
            <a:ext cx="3099900" cy="2643300"/>
          </a:xfrm>
          <a:prstGeom prst="roundRect">
            <a:avLst>
              <a:gd fmla="val 7718" name="adj"/>
            </a:avLst>
          </a:prstGeom>
          <a:solidFill>
            <a:srgbClr val="6FA8DC"/>
          </a:solidFill>
          <a:ln cap="flat" cmpd="sng" w="19050">
            <a:solidFill>
              <a:srgbClr val="5B5B5B"/>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80" name="Shape 280"/>
          <p:cNvCxnSpPr/>
          <p:nvPr/>
        </p:nvCxnSpPr>
        <p:spPr>
          <a:xfrm>
            <a:off x="5197417" y="2348865"/>
            <a:ext cx="1370400" cy="0"/>
          </a:xfrm>
          <a:prstGeom prst="straightConnector1">
            <a:avLst/>
          </a:prstGeom>
          <a:noFill/>
          <a:ln cap="flat" cmpd="sng" w="9525">
            <a:solidFill>
              <a:srgbClr val="FFFFFF">
                <a:alpha val="35690"/>
              </a:srgbClr>
            </a:solidFill>
            <a:prstDash val="solid"/>
            <a:round/>
            <a:headEnd len="med" w="med" type="none"/>
            <a:tailEnd len="med" w="med" type="none"/>
          </a:ln>
        </p:spPr>
      </p:cxnSp>
      <p:pic>
        <p:nvPicPr>
          <p:cNvPr id="281" name="Shape 281"/>
          <p:cNvPicPr preferRelativeResize="0"/>
          <p:nvPr/>
        </p:nvPicPr>
        <p:blipFill>
          <a:blip r:embed="rId4">
            <a:alphaModFix/>
          </a:blip>
          <a:stretch>
            <a:fillRect/>
          </a:stretch>
        </p:blipFill>
        <p:spPr>
          <a:xfrm>
            <a:off x="4008088" y="836825"/>
            <a:ext cx="4601274" cy="3860049"/>
          </a:xfrm>
          <a:prstGeom prst="rect">
            <a:avLst/>
          </a:prstGeom>
          <a:noFill/>
          <a:ln>
            <a:noFill/>
          </a:ln>
        </p:spPr>
      </p:pic>
      <p:sp>
        <p:nvSpPr>
          <p:cNvPr id="282" name="Shape 282"/>
          <p:cNvSpPr txBox="1"/>
          <p:nvPr/>
        </p:nvSpPr>
        <p:spPr>
          <a:xfrm>
            <a:off x="327925" y="692950"/>
            <a:ext cx="3228300" cy="3025500"/>
          </a:xfrm>
          <a:prstGeom prst="rect">
            <a:avLst/>
          </a:prstGeom>
          <a:noFill/>
          <a:ln>
            <a:noFill/>
          </a:ln>
        </p:spPr>
        <p:txBody>
          <a:bodyPr anchorCtr="0" anchor="t" bIns="91425" lIns="91425" rIns="91425" tIns="91425">
            <a:noAutofit/>
          </a:bodyPr>
          <a:lstStyle/>
          <a:p>
            <a:pPr lvl="0" rtl="0">
              <a:lnSpc>
                <a:spcPct val="100000"/>
              </a:lnSpc>
              <a:spcBef>
                <a:spcPts val="1000"/>
              </a:spcBef>
              <a:spcAft>
                <a:spcPts val="1000"/>
              </a:spcAft>
              <a:buNone/>
            </a:pPr>
            <a:r>
              <a:rPr b="1" lang="zh-CN" sz="1800"/>
              <a:t>Enjeux</a:t>
            </a:r>
          </a:p>
          <a:p>
            <a:pPr lvl="0" rtl="0">
              <a:lnSpc>
                <a:spcPct val="100000"/>
              </a:lnSpc>
              <a:spcBef>
                <a:spcPts val="1000"/>
              </a:spcBef>
              <a:spcAft>
                <a:spcPts val="1000"/>
              </a:spcAft>
              <a:buNone/>
            </a:pPr>
            <a:r>
              <a:t/>
            </a:r>
            <a:endParaRPr b="1" sz="1800"/>
          </a:p>
          <a:p>
            <a:pPr indent="-317500" lvl="0" marL="457200" rtl="0">
              <a:spcBef>
                <a:spcPts val="1000"/>
              </a:spcBef>
              <a:spcAft>
                <a:spcPts val="1000"/>
              </a:spcAft>
              <a:buClr>
                <a:schemeClr val="dk1"/>
              </a:buClr>
            </a:pPr>
            <a:r>
              <a:rPr lang="zh-CN">
                <a:solidFill>
                  <a:schemeClr val="dk1"/>
                </a:solidFill>
              </a:rPr>
              <a:t>Comprehension et Parsing des fichiers IFC</a:t>
            </a:r>
          </a:p>
          <a:p>
            <a:pPr lvl="0" rtl="0">
              <a:spcBef>
                <a:spcPts val="1000"/>
              </a:spcBef>
              <a:spcAft>
                <a:spcPts val="1000"/>
              </a:spcAft>
              <a:buNone/>
            </a:pPr>
            <a:r>
              <a:t/>
            </a:r>
            <a:endParaRPr b="1" sz="1800"/>
          </a:p>
          <a:p>
            <a:pPr indent="-317500" lvl="0" marL="457200" rtl="0">
              <a:lnSpc>
                <a:spcPct val="100000"/>
              </a:lnSpc>
              <a:spcBef>
                <a:spcPts val="1000"/>
              </a:spcBef>
              <a:spcAft>
                <a:spcPts val="1000"/>
              </a:spcAft>
              <a:buClr>
                <a:schemeClr val="dk1"/>
              </a:buClr>
            </a:pPr>
            <a:r>
              <a:rPr lang="zh-CN"/>
              <a:t>Efficience et performance</a:t>
            </a:r>
          </a:p>
          <a:p>
            <a:pPr lvl="0" rtl="0">
              <a:lnSpc>
                <a:spcPct val="100000"/>
              </a:lnSpc>
              <a:spcBef>
                <a:spcPts val="1000"/>
              </a:spcBef>
              <a:spcAft>
                <a:spcPts val="1000"/>
              </a:spcAft>
              <a:buNone/>
            </a:pPr>
            <a:r>
              <a:t/>
            </a:r>
            <a:endParaRPr/>
          </a:p>
          <a:p>
            <a:pPr indent="-317500" lvl="0" marL="457200" rtl="0">
              <a:lnSpc>
                <a:spcPct val="100000"/>
              </a:lnSpc>
              <a:spcBef>
                <a:spcPts val="1000"/>
              </a:spcBef>
              <a:spcAft>
                <a:spcPts val="1000"/>
              </a:spcAft>
              <a:buClr>
                <a:schemeClr val="dk1"/>
              </a:buClr>
            </a:pPr>
            <a:r>
              <a:rPr lang="zh-CN"/>
              <a:t>Compatibilité mobiles</a:t>
            </a:r>
          </a:p>
        </p:txBody>
      </p:sp>
      <p:sp>
        <p:nvSpPr>
          <p:cNvPr id="283" name="Shape 283"/>
          <p:cNvSpPr txBox="1"/>
          <p:nvPr/>
        </p:nvSpPr>
        <p:spPr>
          <a:xfrm>
            <a:off x="4267200" y="692950"/>
            <a:ext cx="4553100" cy="681600"/>
          </a:xfrm>
          <a:prstGeom prst="rect">
            <a:avLst/>
          </a:prstGeom>
          <a:noFill/>
          <a:ln>
            <a:noFill/>
          </a:ln>
        </p:spPr>
        <p:txBody>
          <a:bodyPr anchorCtr="0" anchor="t" bIns="91425" lIns="91425" rIns="91425" tIns="91425">
            <a:noAutofit/>
          </a:bodyPr>
          <a:lstStyle/>
          <a:p>
            <a:pPr lvl="0" rtl="0" algn="r">
              <a:spcBef>
                <a:spcPts val="0"/>
              </a:spcBef>
              <a:buNone/>
            </a:pPr>
            <a:r>
              <a:rPr b="1" lang="zh-CN" sz="1800"/>
              <a:t>Stratégie</a:t>
            </a:r>
          </a:p>
        </p:txBody>
      </p:sp>
      <p:sp>
        <p:nvSpPr>
          <p:cNvPr id="284" name="Shape 284"/>
          <p:cNvSpPr txBox="1"/>
          <p:nvPr>
            <p:ph idx="12" type="sldNum"/>
          </p:nvPr>
        </p:nvSpPr>
        <p:spPr>
          <a:xfrm>
            <a:off x="6553200" y="4767739"/>
            <a:ext cx="2133600" cy="2730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CN"/>
              <a:t>‹#›</a:t>
            </a:fld>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8" name="Shape 288"/>
        <p:cNvGrpSpPr/>
        <p:nvPr/>
      </p:nvGrpSpPr>
      <p:grpSpPr>
        <a:xfrm>
          <a:off x="0" y="0"/>
          <a:ext cx="0" cy="0"/>
          <a:chOff x="0" y="0"/>
          <a:chExt cx="0" cy="0"/>
        </a:xfrm>
      </p:grpSpPr>
      <p:sp>
        <p:nvSpPr>
          <p:cNvPr id="289" name="Shape 289"/>
          <p:cNvSpPr txBox="1"/>
          <p:nvPr>
            <p:ph idx="12" type="sldNum"/>
          </p:nvPr>
        </p:nvSpPr>
        <p:spPr>
          <a:xfrm>
            <a:off x="6553200" y="4767739"/>
            <a:ext cx="2133600" cy="2730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CN"/>
              <a:t>‹#›</a:t>
            </a:fld>
          </a:p>
        </p:txBody>
      </p:sp>
      <p:pic>
        <p:nvPicPr>
          <p:cNvPr id="290" name="Shape 290"/>
          <p:cNvPicPr preferRelativeResize="0"/>
          <p:nvPr/>
        </p:nvPicPr>
        <p:blipFill>
          <a:blip r:embed="rId3">
            <a:alphaModFix/>
          </a:blip>
          <a:stretch>
            <a:fillRect/>
          </a:stretch>
        </p:blipFill>
        <p:spPr>
          <a:xfrm>
            <a:off x="1507825" y="0"/>
            <a:ext cx="6128347" cy="5143500"/>
          </a:xfrm>
          <a:prstGeom prst="rect">
            <a:avLst/>
          </a:prstGeom>
          <a:noFill/>
          <a:ln>
            <a:noFill/>
          </a:ln>
        </p:spPr>
      </p:pic>
      <p:sp>
        <p:nvSpPr>
          <p:cNvPr id="291" name="Shape 291"/>
          <p:cNvSpPr/>
          <p:nvPr/>
        </p:nvSpPr>
        <p:spPr>
          <a:xfrm>
            <a:off x="2259953" y="747749"/>
            <a:ext cx="4625399" cy="28509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2" name="Shape 292"/>
          <p:cNvSpPr/>
          <p:nvPr/>
        </p:nvSpPr>
        <p:spPr>
          <a:xfrm>
            <a:off x="2513844" y="1563787"/>
            <a:ext cx="4117612" cy="1218813"/>
          </a:xfrm>
          <a:prstGeom prst="rect">
            <a:avLst/>
          </a:prstGeom>
        </p:spPr>
        <p:txBody>
          <a:bodyPr>
            <a:prstTxWarp prst="textPlain"/>
          </a:bodyPr>
          <a:lstStyle/>
          <a:p>
            <a:pPr lvl="0" algn="ctr"/>
            <a:r>
              <a:rPr b="0" i="0">
                <a:ln>
                  <a:noFill/>
                </a:ln>
                <a:solidFill>
                  <a:schemeClr val="dk2"/>
                </a:solidFill>
                <a:latin typeface="Arial"/>
              </a:rPr>
              <a:t>Client</a:t>
            </a: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6" name="Shape 296"/>
        <p:cNvGrpSpPr/>
        <p:nvPr/>
      </p:nvGrpSpPr>
      <p:grpSpPr>
        <a:xfrm>
          <a:off x="0" y="0"/>
          <a:ext cx="0" cy="0"/>
          <a:chOff x="0" y="0"/>
          <a:chExt cx="0" cy="0"/>
        </a:xfrm>
      </p:grpSpPr>
      <p:sp>
        <p:nvSpPr>
          <p:cNvPr id="297" name="Shape 297"/>
          <p:cNvSpPr/>
          <p:nvPr/>
        </p:nvSpPr>
        <p:spPr>
          <a:xfrm>
            <a:off x="514350" y="184309"/>
            <a:ext cx="8161200" cy="309900"/>
          </a:xfrm>
          <a:prstGeom prst="roundRect">
            <a:avLst>
              <a:gd fmla="val 9369" name="adj"/>
            </a:avLst>
          </a:prstGeom>
          <a:gradFill>
            <a:gsLst>
              <a:gs pos="0">
                <a:srgbClr val="717171"/>
              </a:gs>
              <a:gs pos="50000">
                <a:srgbClr val="5B5B5B"/>
              </a:gs>
              <a:gs pos="100000">
                <a:srgbClr val="717171"/>
              </a:gs>
            </a:gsLst>
            <a:lin ang="5400012" scaled="0"/>
          </a:gradFill>
          <a:ln cap="flat" cmpd="sng" w="9525">
            <a:solidFill>
              <a:srgbClr val="5B5B5B"/>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98" name="Shape 298"/>
          <p:cNvCxnSpPr/>
          <p:nvPr/>
        </p:nvCxnSpPr>
        <p:spPr>
          <a:xfrm rot="10800000">
            <a:off x="2230438" y="191668"/>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299" name="Shape 299"/>
          <p:cNvCxnSpPr/>
          <p:nvPr/>
        </p:nvCxnSpPr>
        <p:spPr>
          <a:xfrm rot="10800000">
            <a:off x="3249613" y="191337"/>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300" name="Shape 300"/>
          <p:cNvCxnSpPr/>
          <p:nvPr/>
        </p:nvCxnSpPr>
        <p:spPr>
          <a:xfrm rot="10800000">
            <a:off x="4267200" y="195440"/>
            <a:ext cx="0" cy="302400"/>
          </a:xfrm>
          <a:prstGeom prst="straightConnector1">
            <a:avLst/>
          </a:prstGeom>
          <a:noFill/>
          <a:ln cap="flat" cmpd="sng" w="12700">
            <a:solidFill>
              <a:srgbClr val="5B5B5B"/>
            </a:solidFill>
            <a:prstDash val="solid"/>
            <a:round/>
            <a:headEnd len="med" w="med" type="none"/>
            <a:tailEnd len="med" w="med" type="none"/>
          </a:ln>
        </p:spPr>
      </p:cxnSp>
      <p:sp>
        <p:nvSpPr>
          <p:cNvPr id="301" name="Shape 301"/>
          <p:cNvSpPr/>
          <p:nvPr/>
        </p:nvSpPr>
        <p:spPr>
          <a:xfrm>
            <a:off x="3247650" y="180050"/>
            <a:ext cx="1026300" cy="311400"/>
          </a:xfrm>
          <a:prstGeom prst="roundRect">
            <a:avLst>
              <a:gd fmla="val 9369" name="adj"/>
            </a:avLst>
          </a:prstGeom>
          <a:solidFill>
            <a:srgbClr val="373737"/>
          </a:solidFill>
          <a:ln cap="flat" cmpd="sng" w="9525">
            <a:solidFill>
              <a:srgbClr val="373737"/>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302" name="Shape 302"/>
          <p:cNvCxnSpPr/>
          <p:nvPr/>
        </p:nvCxnSpPr>
        <p:spPr>
          <a:xfrm rot="10800000">
            <a:off x="5291137" y="185981"/>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303" name="Shape 303"/>
          <p:cNvCxnSpPr/>
          <p:nvPr/>
        </p:nvCxnSpPr>
        <p:spPr>
          <a:xfrm rot="10800000">
            <a:off x="6308725" y="195519"/>
            <a:ext cx="0" cy="302400"/>
          </a:xfrm>
          <a:prstGeom prst="straightConnector1">
            <a:avLst/>
          </a:prstGeom>
          <a:noFill/>
          <a:ln cap="flat" cmpd="sng" w="12700">
            <a:solidFill>
              <a:srgbClr val="5B5B5B"/>
            </a:solidFill>
            <a:prstDash val="solid"/>
            <a:round/>
            <a:headEnd len="med" w="med" type="none"/>
            <a:tailEnd len="med" w="med" type="none"/>
          </a:ln>
        </p:spPr>
      </p:cxnSp>
      <p:cxnSp>
        <p:nvCxnSpPr>
          <p:cNvPr id="304" name="Shape 304"/>
          <p:cNvCxnSpPr/>
          <p:nvPr/>
        </p:nvCxnSpPr>
        <p:spPr>
          <a:xfrm rot="10800000">
            <a:off x="7334250" y="187895"/>
            <a:ext cx="0" cy="302400"/>
          </a:xfrm>
          <a:prstGeom prst="straightConnector1">
            <a:avLst/>
          </a:prstGeom>
          <a:noFill/>
          <a:ln cap="flat" cmpd="sng" w="12700">
            <a:solidFill>
              <a:srgbClr val="5B5B5B"/>
            </a:solidFill>
            <a:prstDash val="solid"/>
            <a:round/>
            <a:headEnd len="med" w="med" type="none"/>
            <a:tailEnd len="med" w="med" type="none"/>
          </a:ln>
        </p:spPr>
      </p:cxnSp>
      <p:pic>
        <p:nvPicPr>
          <p:cNvPr id="305" name="Shape 305"/>
          <p:cNvPicPr preferRelativeResize="0"/>
          <p:nvPr/>
        </p:nvPicPr>
        <p:blipFill rotWithShape="1">
          <a:blip r:embed="rId3">
            <a:alphaModFix/>
          </a:blip>
          <a:srcRect b="16404" l="87257" r="929" t="20958"/>
          <a:stretch/>
        </p:blipFill>
        <p:spPr>
          <a:xfrm>
            <a:off x="7535445" y="249359"/>
            <a:ext cx="1080000" cy="194400"/>
          </a:xfrm>
          <a:prstGeom prst="roundRect">
            <a:avLst>
              <a:gd fmla="val 16667" name="adj"/>
            </a:avLst>
          </a:prstGeom>
          <a:noFill/>
          <a:ln>
            <a:noFill/>
          </a:ln>
        </p:spPr>
      </p:pic>
      <p:sp>
        <p:nvSpPr>
          <p:cNvPr id="306" name="Shape 306"/>
          <p:cNvSpPr/>
          <p:nvPr/>
        </p:nvSpPr>
        <p:spPr>
          <a:xfrm>
            <a:off x="323850" y="692944"/>
            <a:ext cx="8496300" cy="4147800"/>
          </a:xfrm>
          <a:prstGeom prst="rect">
            <a:avLst/>
          </a:prstGeom>
          <a:solidFill>
            <a:schemeClr val="lt1"/>
          </a:solidFill>
          <a:ln cap="flat" cmpd="sng" w="9525">
            <a:solidFill>
              <a:srgbClr val="395E89"/>
            </a:solidFill>
            <a:prstDash val="dash"/>
            <a:round/>
            <a:headEnd len="med" w="med" type="none"/>
            <a:tailEnd len="med" w="med" type="none"/>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7" name="Shape 307"/>
          <p:cNvSpPr txBox="1"/>
          <p:nvPr/>
        </p:nvSpPr>
        <p:spPr>
          <a:xfrm>
            <a:off x="886700" y="217175"/>
            <a:ext cx="10800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Introduction</a:t>
            </a:r>
          </a:p>
        </p:txBody>
      </p:sp>
      <p:sp>
        <p:nvSpPr>
          <p:cNvPr id="308" name="Shape 308"/>
          <p:cNvSpPr txBox="1"/>
          <p:nvPr/>
        </p:nvSpPr>
        <p:spPr>
          <a:xfrm>
            <a:off x="2384714" y="211400"/>
            <a:ext cx="8649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Stratégie</a:t>
            </a:r>
          </a:p>
        </p:txBody>
      </p:sp>
      <p:sp>
        <p:nvSpPr>
          <p:cNvPr id="309" name="Shape 309"/>
          <p:cNvSpPr txBox="1"/>
          <p:nvPr/>
        </p:nvSpPr>
        <p:spPr>
          <a:xfrm>
            <a:off x="3511550" y="211455"/>
            <a:ext cx="7206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Client</a:t>
            </a:r>
          </a:p>
        </p:txBody>
      </p:sp>
      <p:sp>
        <p:nvSpPr>
          <p:cNvPr id="310" name="Shape 310"/>
          <p:cNvSpPr txBox="1"/>
          <p:nvPr/>
        </p:nvSpPr>
        <p:spPr>
          <a:xfrm>
            <a:off x="4530725" y="211455"/>
            <a:ext cx="7206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Serveur</a:t>
            </a:r>
          </a:p>
        </p:txBody>
      </p:sp>
      <p:sp>
        <p:nvSpPr>
          <p:cNvPr id="311" name="Shape 311"/>
          <p:cNvSpPr txBox="1"/>
          <p:nvPr/>
        </p:nvSpPr>
        <p:spPr>
          <a:xfrm>
            <a:off x="5549900" y="211455"/>
            <a:ext cx="719100"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Démo</a:t>
            </a:r>
          </a:p>
        </p:txBody>
      </p:sp>
      <p:sp>
        <p:nvSpPr>
          <p:cNvPr id="312" name="Shape 312"/>
          <p:cNvSpPr txBox="1"/>
          <p:nvPr/>
        </p:nvSpPr>
        <p:spPr>
          <a:xfrm>
            <a:off x="6423327" y="211450"/>
            <a:ext cx="864899" cy="2487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SzPct val="25000"/>
              <a:buNone/>
            </a:pPr>
            <a:r>
              <a:rPr lang="zh-CN" sz="1200">
                <a:solidFill>
                  <a:schemeClr val="lt1"/>
                </a:solidFill>
                <a:latin typeface="Calibri"/>
                <a:ea typeface="Calibri"/>
                <a:cs typeface="Calibri"/>
                <a:sym typeface="Calibri"/>
              </a:rPr>
              <a:t>Conclusion</a:t>
            </a:r>
          </a:p>
        </p:txBody>
      </p:sp>
      <p:cxnSp>
        <p:nvCxnSpPr>
          <p:cNvPr id="313" name="Shape 313"/>
          <p:cNvCxnSpPr/>
          <p:nvPr/>
        </p:nvCxnSpPr>
        <p:spPr>
          <a:xfrm>
            <a:off x="6415087" y="2386012"/>
            <a:ext cx="1382700" cy="0"/>
          </a:xfrm>
          <a:prstGeom prst="straightConnector1">
            <a:avLst/>
          </a:prstGeom>
          <a:noFill/>
          <a:ln cap="flat" cmpd="sng" w="9525">
            <a:solidFill>
              <a:srgbClr val="FFFFFF">
                <a:alpha val="21960"/>
              </a:srgbClr>
            </a:solidFill>
            <a:prstDash val="solid"/>
            <a:round/>
            <a:headEnd len="med" w="med" type="none"/>
            <a:tailEnd len="med" w="med" type="none"/>
          </a:ln>
        </p:spPr>
      </p:cxnSp>
      <p:cxnSp>
        <p:nvCxnSpPr>
          <p:cNvPr id="314" name="Shape 314"/>
          <p:cNvCxnSpPr/>
          <p:nvPr/>
        </p:nvCxnSpPr>
        <p:spPr>
          <a:xfrm>
            <a:off x="5197417" y="2348865"/>
            <a:ext cx="1370400" cy="0"/>
          </a:xfrm>
          <a:prstGeom prst="straightConnector1">
            <a:avLst/>
          </a:prstGeom>
          <a:noFill/>
          <a:ln cap="flat" cmpd="sng" w="9525">
            <a:solidFill>
              <a:srgbClr val="FFFFFF">
                <a:alpha val="35690"/>
              </a:srgbClr>
            </a:solidFill>
            <a:prstDash val="solid"/>
            <a:round/>
            <a:headEnd len="med" w="med" type="none"/>
            <a:tailEnd len="med" w="med" type="none"/>
          </a:ln>
        </p:spPr>
      </p:cxnSp>
      <p:sp>
        <p:nvSpPr>
          <p:cNvPr id="315" name="Shape 315"/>
          <p:cNvSpPr txBox="1"/>
          <p:nvPr/>
        </p:nvSpPr>
        <p:spPr>
          <a:xfrm>
            <a:off x="327925" y="692950"/>
            <a:ext cx="5843400" cy="681600"/>
          </a:xfrm>
          <a:prstGeom prst="rect">
            <a:avLst/>
          </a:prstGeom>
          <a:noFill/>
          <a:ln>
            <a:noFill/>
          </a:ln>
        </p:spPr>
        <p:txBody>
          <a:bodyPr anchorCtr="0" anchor="t" bIns="91425" lIns="91425" rIns="91425" tIns="91425">
            <a:noAutofit/>
          </a:bodyPr>
          <a:lstStyle/>
          <a:p>
            <a:pPr lvl="0" rtl="0">
              <a:spcBef>
                <a:spcPts val="0"/>
              </a:spcBef>
              <a:buClr>
                <a:srgbClr val="000000"/>
              </a:buClr>
              <a:buSzPct val="61111"/>
              <a:buFont typeface="Arial"/>
              <a:buNone/>
            </a:pPr>
            <a:r>
              <a:rPr b="1" lang="zh-CN" sz="1800"/>
              <a:t>Technologies selectionnées</a:t>
            </a:r>
          </a:p>
        </p:txBody>
      </p:sp>
      <p:sp>
        <p:nvSpPr>
          <p:cNvPr id="316" name="Shape 316"/>
          <p:cNvSpPr txBox="1"/>
          <p:nvPr>
            <p:ph idx="12" type="sldNum"/>
          </p:nvPr>
        </p:nvSpPr>
        <p:spPr>
          <a:xfrm>
            <a:off x="6553200" y="4767739"/>
            <a:ext cx="2133600" cy="2730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zh-CN"/>
              <a:t>‹#›</a:t>
            </a:fld>
          </a:p>
        </p:txBody>
      </p:sp>
      <p:pic>
        <p:nvPicPr>
          <p:cNvPr id="317" name="Shape 317"/>
          <p:cNvPicPr preferRelativeResize="0"/>
          <p:nvPr/>
        </p:nvPicPr>
        <p:blipFill>
          <a:blip r:embed="rId4">
            <a:alphaModFix/>
          </a:blip>
          <a:stretch>
            <a:fillRect/>
          </a:stretch>
        </p:blipFill>
        <p:spPr>
          <a:xfrm>
            <a:off x="514349" y="2110675"/>
            <a:ext cx="4423500" cy="1144097"/>
          </a:xfrm>
          <a:prstGeom prst="rect">
            <a:avLst/>
          </a:prstGeom>
          <a:noFill/>
          <a:ln>
            <a:noFill/>
          </a:ln>
        </p:spPr>
      </p:pic>
      <p:pic>
        <p:nvPicPr>
          <p:cNvPr id="318" name="Shape 318"/>
          <p:cNvPicPr preferRelativeResize="0"/>
          <p:nvPr/>
        </p:nvPicPr>
        <p:blipFill>
          <a:blip r:embed="rId5">
            <a:alphaModFix/>
          </a:blip>
          <a:stretch>
            <a:fillRect/>
          </a:stretch>
        </p:blipFill>
        <p:spPr>
          <a:xfrm>
            <a:off x="3998199" y="497921"/>
            <a:ext cx="3182824" cy="2440160"/>
          </a:xfrm>
          <a:prstGeom prst="rect">
            <a:avLst/>
          </a:prstGeom>
          <a:noFill/>
          <a:ln>
            <a:noFill/>
          </a:ln>
        </p:spPr>
      </p:pic>
      <p:pic>
        <p:nvPicPr>
          <p:cNvPr id="319" name="Shape 319"/>
          <p:cNvPicPr preferRelativeResize="0"/>
          <p:nvPr/>
        </p:nvPicPr>
        <p:blipFill>
          <a:blip r:embed="rId6">
            <a:alphaModFix/>
          </a:blip>
          <a:stretch>
            <a:fillRect/>
          </a:stretch>
        </p:blipFill>
        <p:spPr>
          <a:xfrm>
            <a:off x="4927862" y="3177612"/>
            <a:ext cx="3855824" cy="1488049"/>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